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Relationship Id="rId11" Type="http://schemas.openxmlformats.org/officeDocument/2006/relationships/image" Target="../media/image252.png"/><Relationship Id="rId12" Type="http://schemas.openxmlformats.org/officeDocument/2006/relationships/image" Target="../media/image253.png"/><Relationship Id="rId13" Type="http://schemas.openxmlformats.org/officeDocument/2006/relationships/image" Target="../media/image254.png"/><Relationship Id="rId14" Type="http://schemas.openxmlformats.org/officeDocument/2006/relationships/image" Target="../media/image255.png"/><Relationship Id="rId15" Type="http://schemas.openxmlformats.org/officeDocument/2006/relationships/image" Target="../media/image256.png"/><Relationship Id="rId16" Type="http://schemas.openxmlformats.org/officeDocument/2006/relationships/image" Target="../media/image257.png"/><Relationship Id="rId17" Type="http://schemas.openxmlformats.org/officeDocument/2006/relationships/image" Target="../media/image258.png"/><Relationship Id="rId18" Type="http://schemas.openxmlformats.org/officeDocument/2006/relationships/image" Target="../media/image259.png"/><Relationship Id="rId19" Type="http://schemas.openxmlformats.org/officeDocument/2006/relationships/image" Target="../media/image260.png"/><Relationship Id="rId20" Type="http://schemas.openxmlformats.org/officeDocument/2006/relationships/image" Target="../media/image261.png"/><Relationship Id="rId21" Type="http://schemas.openxmlformats.org/officeDocument/2006/relationships/image" Target="../media/image262.png"/><Relationship Id="rId22" Type="http://schemas.openxmlformats.org/officeDocument/2006/relationships/image" Target="../media/image263.png"/><Relationship Id="rId23" Type="http://schemas.openxmlformats.org/officeDocument/2006/relationships/image" Target="../media/image26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Relationship Id="rId10" Type="http://schemas.openxmlformats.org/officeDocument/2006/relationships/image" Target="../media/image273.png"/><Relationship Id="rId11" Type="http://schemas.openxmlformats.org/officeDocument/2006/relationships/image" Target="../media/image274.png"/><Relationship Id="rId12" Type="http://schemas.openxmlformats.org/officeDocument/2006/relationships/image" Target="../media/image275.png"/><Relationship Id="rId13" Type="http://schemas.openxmlformats.org/officeDocument/2006/relationships/image" Target="../media/image276.png"/><Relationship Id="rId14" Type="http://schemas.openxmlformats.org/officeDocument/2006/relationships/image" Target="../media/image277.png"/><Relationship Id="rId15" Type="http://schemas.openxmlformats.org/officeDocument/2006/relationships/image" Target="../media/image278.png"/><Relationship Id="rId16" Type="http://schemas.openxmlformats.org/officeDocument/2006/relationships/image" Target="../media/image279.png"/><Relationship Id="rId17" Type="http://schemas.openxmlformats.org/officeDocument/2006/relationships/image" Target="../media/image280.png"/><Relationship Id="rId18" Type="http://schemas.openxmlformats.org/officeDocument/2006/relationships/image" Target="../media/image281.png"/><Relationship Id="rId19" Type="http://schemas.openxmlformats.org/officeDocument/2006/relationships/image" Target="../media/image282.png"/><Relationship Id="rId20" Type="http://schemas.openxmlformats.org/officeDocument/2006/relationships/image" Target="../media/image283.png"/><Relationship Id="rId21" Type="http://schemas.openxmlformats.org/officeDocument/2006/relationships/image" Target="../media/image28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Relationship Id="rId14" Type="http://schemas.openxmlformats.org/officeDocument/2006/relationships/image" Target="../media/image297.png"/><Relationship Id="rId15" Type="http://schemas.openxmlformats.org/officeDocument/2006/relationships/image" Target="../media/image298.png"/><Relationship Id="rId16" Type="http://schemas.openxmlformats.org/officeDocument/2006/relationships/image" Target="../media/image299.png"/><Relationship Id="rId17" Type="http://schemas.openxmlformats.org/officeDocument/2006/relationships/image" Target="../media/image300.png"/><Relationship Id="rId18" Type="http://schemas.openxmlformats.org/officeDocument/2006/relationships/image" Target="../media/image301.png"/><Relationship Id="rId19" Type="http://schemas.openxmlformats.org/officeDocument/2006/relationships/image" Target="../media/image302.png"/><Relationship Id="rId20" Type="http://schemas.openxmlformats.org/officeDocument/2006/relationships/image" Target="../media/image303.png"/><Relationship Id="rId21" Type="http://schemas.openxmlformats.org/officeDocument/2006/relationships/image" Target="../media/image304.png"/><Relationship Id="rId22" Type="http://schemas.openxmlformats.org/officeDocument/2006/relationships/image" Target="../media/image305.png"/><Relationship Id="rId23" Type="http://schemas.openxmlformats.org/officeDocument/2006/relationships/image" Target="../media/image306.png"/><Relationship Id="rId24" Type="http://schemas.openxmlformats.org/officeDocument/2006/relationships/image" Target="../media/image307.png"/><Relationship Id="rId25" Type="http://schemas.openxmlformats.org/officeDocument/2006/relationships/image" Target="../media/image30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Relationship Id="rId8" Type="http://schemas.openxmlformats.org/officeDocument/2006/relationships/image" Target="../media/image315.png"/><Relationship Id="rId9" Type="http://schemas.openxmlformats.org/officeDocument/2006/relationships/image" Target="../media/image316.png"/><Relationship Id="rId10" Type="http://schemas.openxmlformats.org/officeDocument/2006/relationships/image" Target="../media/image317.png"/><Relationship Id="rId11" Type="http://schemas.openxmlformats.org/officeDocument/2006/relationships/image" Target="../media/image318.png"/><Relationship Id="rId12" Type="http://schemas.openxmlformats.org/officeDocument/2006/relationships/image" Target="../media/image319.png"/><Relationship Id="rId13" Type="http://schemas.openxmlformats.org/officeDocument/2006/relationships/image" Target="../media/image320.png"/><Relationship Id="rId14" Type="http://schemas.openxmlformats.org/officeDocument/2006/relationships/image" Target="../media/image321.png"/><Relationship Id="rId15" Type="http://schemas.openxmlformats.org/officeDocument/2006/relationships/image" Target="../media/image322.png"/><Relationship Id="rId16" Type="http://schemas.openxmlformats.org/officeDocument/2006/relationships/image" Target="../media/image323.png"/><Relationship Id="rId17" Type="http://schemas.openxmlformats.org/officeDocument/2006/relationships/image" Target="../media/image324.png"/><Relationship Id="rId18" Type="http://schemas.openxmlformats.org/officeDocument/2006/relationships/image" Target="../media/image325.png"/><Relationship Id="rId19" Type="http://schemas.openxmlformats.org/officeDocument/2006/relationships/image" Target="../media/image326.png"/><Relationship Id="rId20" Type="http://schemas.openxmlformats.org/officeDocument/2006/relationships/image" Target="../media/image327.png"/><Relationship Id="rId21" Type="http://schemas.openxmlformats.org/officeDocument/2006/relationships/image" Target="../media/image328.png"/><Relationship Id="rId22" Type="http://schemas.openxmlformats.org/officeDocument/2006/relationships/image" Target="../media/image329.png"/><Relationship Id="rId23" Type="http://schemas.openxmlformats.org/officeDocument/2006/relationships/image" Target="../media/image33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1.png"/><Relationship Id="rId3" Type="http://schemas.openxmlformats.org/officeDocument/2006/relationships/image" Target="../media/image332.png"/><Relationship Id="rId4" Type="http://schemas.openxmlformats.org/officeDocument/2006/relationships/image" Target="../media/image333.png"/><Relationship Id="rId5" Type="http://schemas.openxmlformats.org/officeDocument/2006/relationships/image" Target="../media/image334.png"/><Relationship Id="rId6" Type="http://schemas.openxmlformats.org/officeDocument/2006/relationships/image" Target="../media/image335.png"/><Relationship Id="rId7" Type="http://schemas.openxmlformats.org/officeDocument/2006/relationships/image" Target="../media/image336.png"/><Relationship Id="rId8" Type="http://schemas.openxmlformats.org/officeDocument/2006/relationships/image" Target="../media/image337.png"/><Relationship Id="rId9" Type="http://schemas.openxmlformats.org/officeDocument/2006/relationships/image" Target="../media/image338.png"/><Relationship Id="rId10" Type="http://schemas.openxmlformats.org/officeDocument/2006/relationships/image" Target="../media/image339.png"/><Relationship Id="rId11" Type="http://schemas.openxmlformats.org/officeDocument/2006/relationships/image" Target="../media/image340.png"/><Relationship Id="rId12" Type="http://schemas.openxmlformats.org/officeDocument/2006/relationships/image" Target="../media/image341.png"/><Relationship Id="rId13" Type="http://schemas.openxmlformats.org/officeDocument/2006/relationships/image" Target="../media/image342.png"/><Relationship Id="rId14" Type="http://schemas.openxmlformats.org/officeDocument/2006/relationships/image" Target="../media/image343.png"/><Relationship Id="rId15" Type="http://schemas.openxmlformats.org/officeDocument/2006/relationships/image" Target="../media/image344.png"/><Relationship Id="rId16" Type="http://schemas.openxmlformats.org/officeDocument/2006/relationships/image" Target="../media/image345.png"/><Relationship Id="rId17" Type="http://schemas.openxmlformats.org/officeDocument/2006/relationships/image" Target="../media/image346.png"/><Relationship Id="rId18" Type="http://schemas.openxmlformats.org/officeDocument/2006/relationships/image" Target="../media/image347.png"/><Relationship Id="rId19" Type="http://schemas.openxmlformats.org/officeDocument/2006/relationships/image" Target="../media/image348.png"/><Relationship Id="rId20" Type="http://schemas.openxmlformats.org/officeDocument/2006/relationships/image" Target="../media/image349.png"/><Relationship Id="rId21" Type="http://schemas.openxmlformats.org/officeDocument/2006/relationships/image" Target="../media/image350.png"/><Relationship Id="rId22" Type="http://schemas.openxmlformats.org/officeDocument/2006/relationships/image" Target="../media/image35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2.png"/><Relationship Id="rId3" Type="http://schemas.openxmlformats.org/officeDocument/2006/relationships/image" Target="../media/image353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6.png"/><Relationship Id="rId7" Type="http://schemas.openxmlformats.org/officeDocument/2006/relationships/image" Target="../media/image357.png"/><Relationship Id="rId8" Type="http://schemas.openxmlformats.org/officeDocument/2006/relationships/image" Target="../media/image358.png"/><Relationship Id="rId9" Type="http://schemas.openxmlformats.org/officeDocument/2006/relationships/image" Target="../media/image359.png"/><Relationship Id="rId10" Type="http://schemas.openxmlformats.org/officeDocument/2006/relationships/image" Target="../media/image360.png"/><Relationship Id="rId11" Type="http://schemas.openxmlformats.org/officeDocument/2006/relationships/image" Target="../media/image361.png"/><Relationship Id="rId12" Type="http://schemas.openxmlformats.org/officeDocument/2006/relationships/image" Target="../media/image362.png"/><Relationship Id="rId13" Type="http://schemas.openxmlformats.org/officeDocument/2006/relationships/image" Target="../media/image363.png"/><Relationship Id="rId14" Type="http://schemas.openxmlformats.org/officeDocument/2006/relationships/image" Target="../media/image364.png"/><Relationship Id="rId15" Type="http://schemas.openxmlformats.org/officeDocument/2006/relationships/image" Target="../media/image365.png"/><Relationship Id="rId16" Type="http://schemas.openxmlformats.org/officeDocument/2006/relationships/image" Target="../media/image366.png"/><Relationship Id="rId17" Type="http://schemas.openxmlformats.org/officeDocument/2006/relationships/image" Target="../media/image367.png"/><Relationship Id="rId18" Type="http://schemas.openxmlformats.org/officeDocument/2006/relationships/image" Target="../media/image368.png"/><Relationship Id="rId19" Type="http://schemas.openxmlformats.org/officeDocument/2006/relationships/image" Target="../media/image369.png"/><Relationship Id="rId20" Type="http://schemas.openxmlformats.org/officeDocument/2006/relationships/image" Target="../media/image370.png"/><Relationship Id="rId21" Type="http://schemas.openxmlformats.org/officeDocument/2006/relationships/image" Target="../media/image371.png"/><Relationship Id="rId22" Type="http://schemas.openxmlformats.org/officeDocument/2006/relationships/image" Target="../media/image372.png"/><Relationship Id="rId23" Type="http://schemas.openxmlformats.org/officeDocument/2006/relationships/image" Target="../media/image373.png"/><Relationship Id="rId24" Type="http://schemas.openxmlformats.org/officeDocument/2006/relationships/image" Target="../media/image37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81.png"/><Relationship Id="rId9" Type="http://schemas.openxmlformats.org/officeDocument/2006/relationships/image" Target="../media/image382.png"/><Relationship Id="rId10" Type="http://schemas.openxmlformats.org/officeDocument/2006/relationships/image" Target="../media/image383.png"/><Relationship Id="rId11" Type="http://schemas.openxmlformats.org/officeDocument/2006/relationships/image" Target="../media/image384.png"/><Relationship Id="rId12" Type="http://schemas.openxmlformats.org/officeDocument/2006/relationships/image" Target="../media/image385.png"/><Relationship Id="rId13" Type="http://schemas.openxmlformats.org/officeDocument/2006/relationships/image" Target="../media/image386.png"/><Relationship Id="rId14" Type="http://schemas.openxmlformats.org/officeDocument/2006/relationships/image" Target="../media/image387.png"/><Relationship Id="rId15" Type="http://schemas.openxmlformats.org/officeDocument/2006/relationships/image" Target="../media/image388.png"/><Relationship Id="rId16" Type="http://schemas.openxmlformats.org/officeDocument/2006/relationships/image" Target="../media/image389.png"/><Relationship Id="rId17" Type="http://schemas.openxmlformats.org/officeDocument/2006/relationships/image" Target="../media/image390.png"/><Relationship Id="rId18" Type="http://schemas.openxmlformats.org/officeDocument/2006/relationships/image" Target="../media/image391.png"/><Relationship Id="rId19" Type="http://schemas.openxmlformats.org/officeDocument/2006/relationships/image" Target="../media/image392.png"/><Relationship Id="rId20" Type="http://schemas.openxmlformats.org/officeDocument/2006/relationships/image" Target="../media/image393.png"/><Relationship Id="rId21" Type="http://schemas.openxmlformats.org/officeDocument/2006/relationships/image" Target="../media/image394.png"/><Relationship Id="rId22" Type="http://schemas.openxmlformats.org/officeDocument/2006/relationships/image" Target="../media/image395.png"/><Relationship Id="rId23" Type="http://schemas.openxmlformats.org/officeDocument/2006/relationships/image" Target="../media/image396.png"/><Relationship Id="rId24" Type="http://schemas.openxmlformats.org/officeDocument/2006/relationships/image" Target="../media/image39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8.png"/><Relationship Id="rId3" Type="http://schemas.openxmlformats.org/officeDocument/2006/relationships/image" Target="../media/image399.png"/><Relationship Id="rId4" Type="http://schemas.openxmlformats.org/officeDocument/2006/relationships/image" Target="../media/image400.png"/><Relationship Id="rId5" Type="http://schemas.openxmlformats.org/officeDocument/2006/relationships/image" Target="../media/image401.png"/><Relationship Id="rId6" Type="http://schemas.openxmlformats.org/officeDocument/2006/relationships/image" Target="../media/image402.png"/><Relationship Id="rId7" Type="http://schemas.openxmlformats.org/officeDocument/2006/relationships/image" Target="../media/image403.png"/><Relationship Id="rId8" Type="http://schemas.openxmlformats.org/officeDocument/2006/relationships/image" Target="../media/image404.png"/><Relationship Id="rId9" Type="http://schemas.openxmlformats.org/officeDocument/2006/relationships/image" Target="../media/image405.png"/><Relationship Id="rId10" Type="http://schemas.openxmlformats.org/officeDocument/2006/relationships/image" Target="../media/image406.png"/><Relationship Id="rId11" Type="http://schemas.openxmlformats.org/officeDocument/2006/relationships/image" Target="../media/image407.png"/><Relationship Id="rId12" Type="http://schemas.openxmlformats.org/officeDocument/2006/relationships/image" Target="../media/image408.png"/><Relationship Id="rId13" Type="http://schemas.openxmlformats.org/officeDocument/2006/relationships/image" Target="../media/image409.png"/><Relationship Id="rId14" Type="http://schemas.openxmlformats.org/officeDocument/2006/relationships/image" Target="../media/image410.png"/><Relationship Id="rId15" Type="http://schemas.openxmlformats.org/officeDocument/2006/relationships/image" Target="../media/image411.png"/><Relationship Id="rId16" Type="http://schemas.openxmlformats.org/officeDocument/2006/relationships/image" Target="../media/image412.png"/><Relationship Id="rId17" Type="http://schemas.openxmlformats.org/officeDocument/2006/relationships/image" Target="../media/image413.png"/><Relationship Id="rId18" Type="http://schemas.openxmlformats.org/officeDocument/2006/relationships/image" Target="../media/image414.png"/><Relationship Id="rId19" Type="http://schemas.openxmlformats.org/officeDocument/2006/relationships/image" Target="../media/image415.png"/><Relationship Id="rId20" Type="http://schemas.openxmlformats.org/officeDocument/2006/relationships/image" Target="../media/image416.png"/><Relationship Id="rId21" Type="http://schemas.openxmlformats.org/officeDocument/2006/relationships/image" Target="../media/image41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8.png"/><Relationship Id="rId3" Type="http://schemas.openxmlformats.org/officeDocument/2006/relationships/image" Target="../media/image419.png"/><Relationship Id="rId4" Type="http://schemas.openxmlformats.org/officeDocument/2006/relationships/image" Target="../media/image420.png"/><Relationship Id="rId5" Type="http://schemas.openxmlformats.org/officeDocument/2006/relationships/image" Target="../media/image421.png"/><Relationship Id="rId6" Type="http://schemas.openxmlformats.org/officeDocument/2006/relationships/image" Target="../media/image422.png"/><Relationship Id="rId7" Type="http://schemas.openxmlformats.org/officeDocument/2006/relationships/image" Target="../media/image423.png"/><Relationship Id="rId8" Type="http://schemas.openxmlformats.org/officeDocument/2006/relationships/image" Target="../media/image424.png"/><Relationship Id="rId9" Type="http://schemas.openxmlformats.org/officeDocument/2006/relationships/image" Target="../media/image425.png"/><Relationship Id="rId10" Type="http://schemas.openxmlformats.org/officeDocument/2006/relationships/image" Target="../media/image426.png"/><Relationship Id="rId11" Type="http://schemas.openxmlformats.org/officeDocument/2006/relationships/image" Target="../media/image427.png"/><Relationship Id="rId12" Type="http://schemas.openxmlformats.org/officeDocument/2006/relationships/image" Target="../media/image428.png"/><Relationship Id="rId13" Type="http://schemas.openxmlformats.org/officeDocument/2006/relationships/image" Target="../media/image429.png"/><Relationship Id="rId14" Type="http://schemas.openxmlformats.org/officeDocument/2006/relationships/image" Target="../media/image430.png"/><Relationship Id="rId15" Type="http://schemas.openxmlformats.org/officeDocument/2006/relationships/image" Target="../media/image431.png"/><Relationship Id="rId16" Type="http://schemas.openxmlformats.org/officeDocument/2006/relationships/image" Target="../media/image432.png"/><Relationship Id="rId17" Type="http://schemas.openxmlformats.org/officeDocument/2006/relationships/image" Target="../media/image433.png"/><Relationship Id="rId18" Type="http://schemas.openxmlformats.org/officeDocument/2006/relationships/image" Target="../media/image434.png"/><Relationship Id="rId19" Type="http://schemas.openxmlformats.org/officeDocument/2006/relationships/image" Target="../media/image435.png"/><Relationship Id="rId20" Type="http://schemas.openxmlformats.org/officeDocument/2006/relationships/image" Target="../media/image436.png"/><Relationship Id="rId21" Type="http://schemas.openxmlformats.org/officeDocument/2006/relationships/image" Target="../media/image437.png"/><Relationship Id="rId22" Type="http://schemas.openxmlformats.org/officeDocument/2006/relationships/image" Target="../media/image438.png"/><Relationship Id="rId23" Type="http://schemas.openxmlformats.org/officeDocument/2006/relationships/image" Target="../media/image439.png"/><Relationship Id="rId24" Type="http://schemas.openxmlformats.org/officeDocument/2006/relationships/image" Target="../media/image440.png"/><Relationship Id="rId25" Type="http://schemas.openxmlformats.org/officeDocument/2006/relationships/image" Target="../media/image441.png"/><Relationship Id="rId26" Type="http://schemas.openxmlformats.org/officeDocument/2006/relationships/image" Target="../media/image442.png"/><Relationship Id="rId27" Type="http://schemas.openxmlformats.org/officeDocument/2006/relationships/image" Target="../media/image44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4.png"/><Relationship Id="rId3" Type="http://schemas.openxmlformats.org/officeDocument/2006/relationships/image" Target="../media/image445.png"/><Relationship Id="rId4" Type="http://schemas.openxmlformats.org/officeDocument/2006/relationships/image" Target="../media/image446.png"/><Relationship Id="rId5" Type="http://schemas.openxmlformats.org/officeDocument/2006/relationships/image" Target="../media/image447.png"/><Relationship Id="rId6" Type="http://schemas.openxmlformats.org/officeDocument/2006/relationships/image" Target="../media/image448.png"/><Relationship Id="rId7" Type="http://schemas.openxmlformats.org/officeDocument/2006/relationships/image" Target="../media/image449.png"/><Relationship Id="rId8" Type="http://schemas.openxmlformats.org/officeDocument/2006/relationships/image" Target="../media/image450.png"/><Relationship Id="rId9" Type="http://schemas.openxmlformats.org/officeDocument/2006/relationships/image" Target="../media/image451.png"/><Relationship Id="rId10" Type="http://schemas.openxmlformats.org/officeDocument/2006/relationships/image" Target="../media/image452.png"/><Relationship Id="rId11" Type="http://schemas.openxmlformats.org/officeDocument/2006/relationships/image" Target="../media/image453.png"/><Relationship Id="rId12" Type="http://schemas.openxmlformats.org/officeDocument/2006/relationships/image" Target="../media/image454.png"/><Relationship Id="rId13" Type="http://schemas.openxmlformats.org/officeDocument/2006/relationships/image" Target="../media/image455.png"/><Relationship Id="rId14" Type="http://schemas.openxmlformats.org/officeDocument/2006/relationships/image" Target="../media/image456.png"/><Relationship Id="rId15" Type="http://schemas.openxmlformats.org/officeDocument/2006/relationships/image" Target="../media/image457.png"/><Relationship Id="rId16" Type="http://schemas.openxmlformats.org/officeDocument/2006/relationships/image" Target="../media/image458.png"/><Relationship Id="rId17" Type="http://schemas.openxmlformats.org/officeDocument/2006/relationships/image" Target="../media/image459.png"/><Relationship Id="rId18" Type="http://schemas.openxmlformats.org/officeDocument/2006/relationships/image" Target="../media/image460.png"/><Relationship Id="rId19" Type="http://schemas.openxmlformats.org/officeDocument/2006/relationships/image" Target="../media/image461.png"/><Relationship Id="rId20" Type="http://schemas.openxmlformats.org/officeDocument/2006/relationships/image" Target="../media/image462.png"/><Relationship Id="rId21" Type="http://schemas.openxmlformats.org/officeDocument/2006/relationships/image" Target="../media/image463.png"/><Relationship Id="rId22" Type="http://schemas.openxmlformats.org/officeDocument/2006/relationships/image" Target="../media/image464.png"/><Relationship Id="rId23" Type="http://schemas.openxmlformats.org/officeDocument/2006/relationships/image" Target="../media/image465.png"/><Relationship Id="rId24" Type="http://schemas.openxmlformats.org/officeDocument/2006/relationships/image" Target="../media/image466.png"/><Relationship Id="rId25" Type="http://schemas.openxmlformats.org/officeDocument/2006/relationships/image" Target="../media/image46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Relationship Id="rId25" Type="http://schemas.openxmlformats.org/officeDocument/2006/relationships/image" Target="../media/image40.png"/><Relationship Id="rId26" Type="http://schemas.openxmlformats.org/officeDocument/2006/relationships/image" Target="../media/image41.png"/><Relationship Id="rId27" Type="http://schemas.openxmlformats.org/officeDocument/2006/relationships/image" Target="../media/image42.png"/><Relationship Id="rId28" Type="http://schemas.openxmlformats.org/officeDocument/2006/relationships/image" Target="../media/image43.png"/><Relationship Id="rId29" Type="http://schemas.openxmlformats.org/officeDocument/2006/relationships/image" Target="../media/image44.png"/><Relationship Id="rId30" Type="http://schemas.openxmlformats.org/officeDocument/2006/relationships/image" Target="../media/image45.png"/><Relationship Id="rId31" Type="http://schemas.openxmlformats.org/officeDocument/2006/relationships/image" Target="../media/image46.png"/><Relationship Id="rId32" Type="http://schemas.openxmlformats.org/officeDocument/2006/relationships/image" Target="../media/image47.png"/><Relationship Id="rId33" Type="http://schemas.openxmlformats.org/officeDocument/2006/relationships/image" Target="../media/image48.png"/><Relationship Id="rId34" Type="http://schemas.openxmlformats.org/officeDocument/2006/relationships/image" Target="../media/image49.png"/><Relationship Id="rId35" Type="http://schemas.openxmlformats.org/officeDocument/2006/relationships/image" Target="../media/image50.png"/><Relationship Id="rId36" Type="http://schemas.openxmlformats.org/officeDocument/2006/relationships/image" Target="../media/image51.png"/><Relationship Id="rId37" Type="http://schemas.openxmlformats.org/officeDocument/2006/relationships/image" Target="../media/image5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8.png"/><Relationship Id="rId3" Type="http://schemas.openxmlformats.org/officeDocument/2006/relationships/image" Target="../media/image469.png"/><Relationship Id="rId4" Type="http://schemas.openxmlformats.org/officeDocument/2006/relationships/image" Target="../media/image470.png"/><Relationship Id="rId5" Type="http://schemas.openxmlformats.org/officeDocument/2006/relationships/image" Target="../media/image471.png"/><Relationship Id="rId6" Type="http://schemas.openxmlformats.org/officeDocument/2006/relationships/image" Target="../media/image472.png"/><Relationship Id="rId7" Type="http://schemas.openxmlformats.org/officeDocument/2006/relationships/image" Target="../media/image473.png"/><Relationship Id="rId8" Type="http://schemas.openxmlformats.org/officeDocument/2006/relationships/image" Target="../media/image474.png"/><Relationship Id="rId9" Type="http://schemas.openxmlformats.org/officeDocument/2006/relationships/image" Target="../media/image475.png"/><Relationship Id="rId10" Type="http://schemas.openxmlformats.org/officeDocument/2006/relationships/image" Target="../media/image476.png"/><Relationship Id="rId11" Type="http://schemas.openxmlformats.org/officeDocument/2006/relationships/image" Target="../media/image477.png"/><Relationship Id="rId12" Type="http://schemas.openxmlformats.org/officeDocument/2006/relationships/image" Target="../media/image478.png"/><Relationship Id="rId13" Type="http://schemas.openxmlformats.org/officeDocument/2006/relationships/image" Target="../media/image479.png"/><Relationship Id="rId14" Type="http://schemas.openxmlformats.org/officeDocument/2006/relationships/image" Target="../media/image480.png"/><Relationship Id="rId15" Type="http://schemas.openxmlformats.org/officeDocument/2006/relationships/image" Target="../media/image481.png"/><Relationship Id="rId16" Type="http://schemas.openxmlformats.org/officeDocument/2006/relationships/image" Target="../media/image482.png"/><Relationship Id="rId17" Type="http://schemas.openxmlformats.org/officeDocument/2006/relationships/image" Target="../media/image483.png"/><Relationship Id="rId18" Type="http://schemas.openxmlformats.org/officeDocument/2006/relationships/image" Target="../media/image484.png"/><Relationship Id="rId19" Type="http://schemas.openxmlformats.org/officeDocument/2006/relationships/image" Target="../media/image48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6.png"/><Relationship Id="rId3" Type="http://schemas.openxmlformats.org/officeDocument/2006/relationships/image" Target="../media/image487.png"/><Relationship Id="rId4" Type="http://schemas.openxmlformats.org/officeDocument/2006/relationships/image" Target="../media/image488.png"/><Relationship Id="rId5" Type="http://schemas.openxmlformats.org/officeDocument/2006/relationships/image" Target="../media/image489.png"/><Relationship Id="rId6" Type="http://schemas.openxmlformats.org/officeDocument/2006/relationships/image" Target="../media/image490.png"/><Relationship Id="rId7" Type="http://schemas.openxmlformats.org/officeDocument/2006/relationships/image" Target="../media/image491.png"/><Relationship Id="rId8" Type="http://schemas.openxmlformats.org/officeDocument/2006/relationships/image" Target="../media/image492.png"/><Relationship Id="rId9" Type="http://schemas.openxmlformats.org/officeDocument/2006/relationships/image" Target="../media/image493.png"/><Relationship Id="rId10" Type="http://schemas.openxmlformats.org/officeDocument/2006/relationships/image" Target="../media/image494.png"/><Relationship Id="rId11" Type="http://schemas.openxmlformats.org/officeDocument/2006/relationships/image" Target="../media/image495.png"/><Relationship Id="rId12" Type="http://schemas.openxmlformats.org/officeDocument/2006/relationships/image" Target="../media/image496.png"/><Relationship Id="rId13" Type="http://schemas.openxmlformats.org/officeDocument/2006/relationships/image" Target="../media/image497.png"/><Relationship Id="rId14" Type="http://schemas.openxmlformats.org/officeDocument/2006/relationships/image" Target="../media/image498.png"/><Relationship Id="rId15" Type="http://schemas.openxmlformats.org/officeDocument/2006/relationships/image" Target="../media/image49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20" Type="http://schemas.openxmlformats.org/officeDocument/2006/relationships/image" Target="../media/image71.png"/><Relationship Id="rId21" Type="http://schemas.openxmlformats.org/officeDocument/2006/relationships/image" Target="../media/image72.png"/><Relationship Id="rId22" Type="http://schemas.openxmlformats.org/officeDocument/2006/relationships/image" Target="../media/image73.png"/><Relationship Id="rId23" Type="http://schemas.openxmlformats.org/officeDocument/2006/relationships/image" Target="../media/image74.png"/><Relationship Id="rId24" Type="http://schemas.openxmlformats.org/officeDocument/2006/relationships/image" Target="../media/image75.png"/><Relationship Id="rId25" Type="http://schemas.openxmlformats.org/officeDocument/2006/relationships/image" Target="../media/image76.png"/><Relationship Id="rId26" Type="http://schemas.openxmlformats.org/officeDocument/2006/relationships/image" Target="../media/image77.png"/><Relationship Id="rId27" Type="http://schemas.openxmlformats.org/officeDocument/2006/relationships/image" Target="../media/image78.png"/><Relationship Id="rId28" Type="http://schemas.openxmlformats.org/officeDocument/2006/relationships/image" Target="../media/image79.png"/><Relationship Id="rId29" Type="http://schemas.openxmlformats.org/officeDocument/2006/relationships/image" Target="../media/image80.png"/><Relationship Id="rId30" Type="http://schemas.openxmlformats.org/officeDocument/2006/relationships/image" Target="../media/image81.png"/><Relationship Id="rId31" Type="http://schemas.openxmlformats.org/officeDocument/2006/relationships/image" Target="../media/image82.png"/><Relationship Id="rId32" Type="http://schemas.openxmlformats.org/officeDocument/2006/relationships/image" Target="../media/image83.png"/><Relationship Id="rId33" Type="http://schemas.openxmlformats.org/officeDocument/2006/relationships/image" Target="../media/image84.png"/><Relationship Id="rId34" Type="http://schemas.openxmlformats.org/officeDocument/2006/relationships/image" Target="../media/image8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01.png"/><Relationship Id="rId18" Type="http://schemas.openxmlformats.org/officeDocument/2006/relationships/image" Target="../media/image102.png"/><Relationship Id="rId19" Type="http://schemas.openxmlformats.org/officeDocument/2006/relationships/image" Target="../media/image103.png"/><Relationship Id="rId20" Type="http://schemas.openxmlformats.org/officeDocument/2006/relationships/image" Target="../media/image104.png"/><Relationship Id="rId21" Type="http://schemas.openxmlformats.org/officeDocument/2006/relationships/image" Target="../media/image105.png"/><Relationship Id="rId22" Type="http://schemas.openxmlformats.org/officeDocument/2006/relationships/image" Target="../media/image106.png"/><Relationship Id="rId23" Type="http://schemas.openxmlformats.org/officeDocument/2006/relationships/image" Target="../media/image107.png"/><Relationship Id="rId24" Type="http://schemas.openxmlformats.org/officeDocument/2006/relationships/image" Target="../media/image108.png"/><Relationship Id="rId25" Type="http://schemas.openxmlformats.org/officeDocument/2006/relationships/image" Target="../media/image109.png"/><Relationship Id="rId26" Type="http://schemas.openxmlformats.org/officeDocument/2006/relationships/image" Target="../media/image110.png"/><Relationship Id="rId27" Type="http://schemas.openxmlformats.org/officeDocument/2006/relationships/image" Target="../media/image11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png"/><Relationship Id="rId17" Type="http://schemas.openxmlformats.org/officeDocument/2006/relationships/image" Target="../media/image127.png"/><Relationship Id="rId18" Type="http://schemas.openxmlformats.org/officeDocument/2006/relationships/image" Target="../media/image128.png"/><Relationship Id="rId19" Type="http://schemas.openxmlformats.org/officeDocument/2006/relationships/image" Target="../media/image129.png"/><Relationship Id="rId20" Type="http://schemas.openxmlformats.org/officeDocument/2006/relationships/image" Target="../media/image130.png"/><Relationship Id="rId21" Type="http://schemas.openxmlformats.org/officeDocument/2006/relationships/image" Target="../media/image131.png"/><Relationship Id="rId22" Type="http://schemas.openxmlformats.org/officeDocument/2006/relationships/image" Target="../media/image132.png"/><Relationship Id="rId23" Type="http://schemas.openxmlformats.org/officeDocument/2006/relationships/image" Target="../media/image133.png"/><Relationship Id="rId24" Type="http://schemas.openxmlformats.org/officeDocument/2006/relationships/image" Target="../media/image134.png"/><Relationship Id="rId25" Type="http://schemas.openxmlformats.org/officeDocument/2006/relationships/image" Target="../media/image135.png"/><Relationship Id="rId26" Type="http://schemas.openxmlformats.org/officeDocument/2006/relationships/image" Target="../media/image13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Relationship Id="rId15" Type="http://schemas.openxmlformats.org/officeDocument/2006/relationships/image" Target="../media/image150.png"/><Relationship Id="rId16" Type="http://schemas.openxmlformats.org/officeDocument/2006/relationships/image" Target="../media/image151.png"/><Relationship Id="rId17" Type="http://schemas.openxmlformats.org/officeDocument/2006/relationships/image" Target="../media/image152.png"/><Relationship Id="rId18" Type="http://schemas.openxmlformats.org/officeDocument/2006/relationships/image" Target="../media/image153.png"/><Relationship Id="rId19" Type="http://schemas.openxmlformats.org/officeDocument/2006/relationships/image" Target="../media/image154.png"/><Relationship Id="rId20" Type="http://schemas.openxmlformats.org/officeDocument/2006/relationships/image" Target="../media/image155.png"/><Relationship Id="rId21" Type="http://schemas.openxmlformats.org/officeDocument/2006/relationships/image" Target="../media/image156.png"/><Relationship Id="rId22" Type="http://schemas.openxmlformats.org/officeDocument/2006/relationships/image" Target="../media/image157.png"/><Relationship Id="rId23" Type="http://schemas.openxmlformats.org/officeDocument/2006/relationships/image" Target="../media/image158.png"/><Relationship Id="rId24" Type="http://schemas.openxmlformats.org/officeDocument/2006/relationships/image" Target="../media/image159.png"/><Relationship Id="rId25" Type="http://schemas.openxmlformats.org/officeDocument/2006/relationships/image" Target="../media/image160.png"/><Relationship Id="rId26" Type="http://schemas.openxmlformats.org/officeDocument/2006/relationships/image" Target="../media/image161.png"/><Relationship Id="rId27" Type="http://schemas.openxmlformats.org/officeDocument/2006/relationships/image" Target="../media/image16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Relationship Id="rId15" Type="http://schemas.openxmlformats.org/officeDocument/2006/relationships/image" Target="../media/image176.png"/><Relationship Id="rId16" Type="http://schemas.openxmlformats.org/officeDocument/2006/relationships/image" Target="../media/image177.png"/><Relationship Id="rId17" Type="http://schemas.openxmlformats.org/officeDocument/2006/relationships/image" Target="../media/image178.png"/><Relationship Id="rId18" Type="http://schemas.openxmlformats.org/officeDocument/2006/relationships/image" Target="../media/image179.png"/><Relationship Id="rId19" Type="http://schemas.openxmlformats.org/officeDocument/2006/relationships/image" Target="../media/image180.png"/><Relationship Id="rId20" Type="http://schemas.openxmlformats.org/officeDocument/2006/relationships/image" Target="../media/image181.png"/><Relationship Id="rId21" Type="http://schemas.openxmlformats.org/officeDocument/2006/relationships/image" Target="../media/image182.png"/><Relationship Id="rId22" Type="http://schemas.openxmlformats.org/officeDocument/2006/relationships/image" Target="../media/image183.png"/><Relationship Id="rId23" Type="http://schemas.openxmlformats.org/officeDocument/2006/relationships/image" Target="../media/image184.png"/><Relationship Id="rId24" Type="http://schemas.openxmlformats.org/officeDocument/2006/relationships/image" Target="../media/image185.png"/><Relationship Id="rId25" Type="http://schemas.openxmlformats.org/officeDocument/2006/relationships/image" Target="../media/image18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Relationship Id="rId15" Type="http://schemas.openxmlformats.org/officeDocument/2006/relationships/image" Target="../media/image200.png"/><Relationship Id="rId16" Type="http://schemas.openxmlformats.org/officeDocument/2006/relationships/image" Target="../media/image201.png"/><Relationship Id="rId17" Type="http://schemas.openxmlformats.org/officeDocument/2006/relationships/image" Target="../media/image202.png"/><Relationship Id="rId18" Type="http://schemas.openxmlformats.org/officeDocument/2006/relationships/image" Target="../media/image203.png"/><Relationship Id="rId19" Type="http://schemas.openxmlformats.org/officeDocument/2006/relationships/image" Target="../media/image204.png"/><Relationship Id="rId20" Type="http://schemas.openxmlformats.org/officeDocument/2006/relationships/image" Target="../media/image205.png"/><Relationship Id="rId21" Type="http://schemas.openxmlformats.org/officeDocument/2006/relationships/image" Target="../media/image206.png"/><Relationship Id="rId22" Type="http://schemas.openxmlformats.org/officeDocument/2006/relationships/image" Target="../media/image207.png"/><Relationship Id="rId23" Type="http://schemas.openxmlformats.org/officeDocument/2006/relationships/image" Target="../media/image208.png"/><Relationship Id="rId24" Type="http://schemas.openxmlformats.org/officeDocument/2006/relationships/image" Target="../media/image209.png"/><Relationship Id="rId25" Type="http://schemas.openxmlformats.org/officeDocument/2006/relationships/image" Target="../media/image210.png"/><Relationship Id="rId26" Type="http://schemas.openxmlformats.org/officeDocument/2006/relationships/image" Target="../media/image211.png"/><Relationship Id="rId27" Type="http://schemas.openxmlformats.org/officeDocument/2006/relationships/image" Target="../media/image212.png"/><Relationship Id="rId28" Type="http://schemas.openxmlformats.org/officeDocument/2006/relationships/image" Target="../media/image213.png"/><Relationship Id="rId29" Type="http://schemas.openxmlformats.org/officeDocument/2006/relationships/image" Target="../media/image21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3" Type="http://schemas.openxmlformats.org/officeDocument/2006/relationships/image" Target="../media/image226.png"/><Relationship Id="rId14" Type="http://schemas.openxmlformats.org/officeDocument/2006/relationships/image" Target="../media/image227.png"/><Relationship Id="rId15" Type="http://schemas.openxmlformats.org/officeDocument/2006/relationships/image" Target="../media/image228.png"/><Relationship Id="rId16" Type="http://schemas.openxmlformats.org/officeDocument/2006/relationships/image" Target="../media/image229.png"/><Relationship Id="rId17" Type="http://schemas.openxmlformats.org/officeDocument/2006/relationships/image" Target="../media/image230.png"/><Relationship Id="rId18" Type="http://schemas.openxmlformats.org/officeDocument/2006/relationships/image" Target="../media/image231.png"/><Relationship Id="rId19" Type="http://schemas.openxmlformats.org/officeDocument/2006/relationships/image" Target="../media/image232.png"/><Relationship Id="rId20" Type="http://schemas.openxmlformats.org/officeDocument/2006/relationships/image" Target="../media/image233.png"/><Relationship Id="rId21" Type="http://schemas.openxmlformats.org/officeDocument/2006/relationships/image" Target="../media/image234.png"/><Relationship Id="rId22" Type="http://schemas.openxmlformats.org/officeDocument/2006/relationships/image" Target="../media/image235.png"/><Relationship Id="rId23" Type="http://schemas.openxmlformats.org/officeDocument/2006/relationships/image" Target="../media/image236.png"/><Relationship Id="rId24" Type="http://schemas.openxmlformats.org/officeDocument/2006/relationships/image" Target="../media/image237.png"/><Relationship Id="rId25" Type="http://schemas.openxmlformats.org/officeDocument/2006/relationships/image" Target="../media/image238.png"/><Relationship Id="rId26" Type="http://schemas.openxmlformats.org/officeDocument/2006/relationships/image" Target="../media/image239.png"/><Relationship Id="rId27" Type="http://schemas.openxmlformats.org/officeDocument/2006/relationships/image" Target="../media/image240.png"/><Relationship Id="rId28" Type="http://schemas.openxmlformats.org/officeDocument/2006/relationships/image" Target="../media/image241.png"/><Relationship Id="rId29" Type="http://schemas.openxmlformats.org/officeDocument/2006/relationships/image" Target="../media/image24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8393" y="-853119"/>
            <a:ext cx="18723605" cy="11374371"/>
            <a:chOff x="-188393" y="-853119"/>
            <a:chExt cx="18723605" cy="113743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50196" y="-6540304"/>
              <a:ext cx="37447209" cy="2274874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8393" y="-853119"/>
              <a:ext cx="18723605" cy="113743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1089" y="1798823"/>
            <a:ext cx="5885776" cy="8192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022" y="2571707"/>
            <a:ext cx="8741203" cy="351138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2504" y="6807066"/>
            <a:ext cx="7830669" cy="4192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38127" y="5997396"/>
            <a:ext cx="3101359" cy="2894599"/>
            <a:chOff x="14638127" y="5997396"/>
            <a:chExt cx="3101359" cy="28945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38127" y="5997396"/>
              <a:ext cx="3101359" cy="28945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53860" y="6193523"/>
            <a:ext cx="3026862" cy="2825069"/>
            <a:chOff x="9553860" y="6193523"/>
            <a:chExt cx="3026862" cy="28250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3860" y="6193523"/>
              <a:ext cx="3026862" cy="28250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04610" y="7444696"/>
            <a:ext cx="363610" cy="1845174"/>
            <a:chOff x="9004610" y="7444696"/>
            <a:chExt cx="363610" cy="18451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4610" y="7444696"/>
              <a:ext cx="363610" cy="18451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9959" y="8060351"/>
            <a:ext cx="1546509" cy="885180"/>
            <a:chOff x="1129959" y="8060351"/>
            <a:chExt cx="1546509" cy="8851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29959" y="8060351"/>
              <a:ext cx="1546509" cy="8851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9933" y="6535179"/>
            <a:ext cx="703817" cy="2553725"/>
            <a:chOff x="279933" y="6535179"/>
            <a:chExt cx="703817" cy="25537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9933" y="6535179"/>
              <a:ext cx="703817" cy="25537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20215" y="7886433"/>
            <a:ext cx="761102" cy="1132159"/>
            <a:chOff x="7920215" y="7886433"/>
            <a:chExt cx="761102" cy="11321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7920215" y="7886433"/>
              <a:ext cx="761102" cy="1132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42495" y="8806973"/>
            <a:ext cx="20227874" cy="1478741"/>
            <a:chOff x="-542495" y="8806973"/>
            <a:chExt cx="20227874" cy="14787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-542495" y="8806973"/>
              <a:ext cx="20227874" cy="14787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63323" y="9494939"/>
            <a:ext cx="14464080" cy="114286"/>
            <a:chOff x="3363323" y="9494939"/>
            <a:chExt cx="14464080" cy="1142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63323" y="9494939"/>
              <a:ext cx="14464080" cy="11428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0599" y="9319551"/>
            <a:ext cx="1589053" cy="4364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160206" y="1514779"/>
            <a:ext cx="5345171" cy="5345255"/>
            <a:chOff x="11160206" y="1514779"/>
            <a:chExt cx="5345171" cy="53452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60206" y="1514779"/>
              <a:ext cx="5345171" cy="53452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196339" y="6515664"/>
            <a:ext cx="3089375" cy="3089375"/>
            <a:chOff x="15196339" y="6515664"/>
            <a:chExt cx="3089375" cy="308937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196339" y="6515664"/>
              <a:ext cx="3089375" cy="30893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1067" y="1051905"/>
            <a:ext cx="2694834" cy="408600"/>
            <a:chOff x="731067" y="1051905"/>
            <a:chExt cx="2694834" cy="4086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734" y="1008572"/>
              <a:ext cx="373939" cy="48777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249" y="1039325"/>
              <a:ext cx="2435748" cy="4717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49173" y="1015265"/>
            <a:ext cx="2756099" cy="412967"/>
            <a:chOff x="10449173" y="1015265"/>
            <a:chExt cx="2756099" cy="4129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07269" y="973361"/>
              <a:ext cx="524901" cy="4804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25144" y="1002211"/>
              <a:ext cx="650758" cy="5517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8273" y="2130642"/>
            <a:ext cx="745509" cy="5360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78981" y="763690"/>
            <a:ext cx="6617811" cy="785140"/>
            <a:chOff x="3478981" y="763690"/>
            <a:chExt cx="6617811" cy="7851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97555" y="682264"/>
              <a:ext cx="1032010" cy="93193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29955" y="705499"/>
              <a:ext cx="5421972" cy="9218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6969" y="3074596"/>
            <a:ext cx="16302174" cy="6162379"/>
            <a:chOff x="1106969" y="3074596"/>
            <a:chExt cx="16302174" cy="61623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6969" y="3074596"/>
              <a:ext cx="16302174" cy="616237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04650" y="2066184"/>
            <a:ext cx="5656494" cy="73459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76347" y="3693881"/>
            <a:ext cx="15849568" cy="4917318"/>
            <a:chOff x="1276347" y="3693881"/>
            <a:chExt cx="15849568" cy="49173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6347" y="3693881"/>
              <a:ext cx="15849568" cy="49173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855981" y="5975174"/>
            <a:ext cx="4144019" cy="35714"/>
            <a:chOff x="3855981" y="5975174"/>
            <a:chExt cx="4144019" cy="35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3855981" y="5975174"/>
              <a:ext cx="4144019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687442" y="5975174"/>
            <a:ext cx="4144019" cy="35714"/>
            <a:chOff x="6687442" y="5975174"/>
            <a:chExt cx="4144019" cy="3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6687442" y="5975174"/>
              <a:ext cx="4144019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393791" y="5984698"/>
            <a:ext cx="4144019" cy="35714"/>
            <a:chOff x="9393791" y="5984698"/>
            <a:chExt cx="4144019" cy="357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9393791" y="5984698"/>
              <a:ext cx="4144019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190617" y="5975174"/>
            <a:ext cx="4144019" cy="35714"/>
            <a:chOff x="12190617" y="5975174"/>
            <a:chExt cx="4144019" cy="3571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2190617" y="5975174"/>
              <a:ext cx="4144019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1067" y="1051905"/>
            <a:ext cx="2694834" cy="408600"/>
            <a:chOff x="731067" y="1051905"/>
            <a:chExt cx="2694834" cy="4086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734" y="1008572"/>
              <a:ext cx="373939" cy="48777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249" y="1039325"/>
              <a:ext cx="2435748" cy="4717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49173" y="1015265"/>
            <a:ext cx="2756099" cy="412967"/>
            <a:chOff x="10449173" y="1015265"/>
            <a:chExt cx="2756099" cy="4129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07269" y="973361"/>
              <a:ext cx="524901" cy="4804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25144" y="1002211"/>
              <a:ext cx="650758" cy="5517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8273" y="2130642"/>
            <a:ext cx="745509" cy="5360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78981" y="763690"/>
            <a:ext cx="6617811" cy="785140"/>
            <a:chOff x="3478981" y="763690"/>
            <a:chExt cx="6617811" cy="7851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97555" y="682264"/>
              <a:ext cx="1032010" cy="93193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29955" y="705499"/>
              <a:ext cx="5421972" cy="9218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6969" y="3064966"/>
            <a:ext cx="10987242" cy="6074522"/>
            <a:chOff x="1106969" y="3064966"/>
            <a:chExt cx="10987242" cy="60745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6969" y="3064966"/>
              <a:ext cx="10987242" cy="60745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443489" y="3064966"/>
            <a:ext cx="4786555" cy="6074522"/>
            <a:chOff x="12443489" y="3064966"/>
            <a:chExt cx="4786555" cy="607452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43489" y="3064966"/>
              <a:ext cx="4786555" cy="60745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82734" y="3316707"/>
            <a:ext cx="10444488" cy="5571038"/>
            <a:chOff x="1382734" y="3316707"/>
            <a:chExt cx="10444488" cy="557103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2734" y="3316707"/>
              <a:ext cx="10444488" cy="557103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023620" y="4206258"/>
            <a:ext cx="5102671" cy="380990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04650" y="2066184"/>
            <a:ext cx="6363808" cy="7345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1067" y="1051905"/>
            <a:ext cx="2694834" cy="408600"/>
            <a:chOff x="731067" y="1051905"/>
            <a:chExt cx="2694834" cy="4086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734" y="1008572"/>
              <a:ext cx="373939" cy="48777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249" y="1039325"/>
              <a:ext cx="2435748" cy="4717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49173" y="1015265"/>
            <a:ext cx="2756099" cy="412967"/>
            <a:chOff x="10449173" y="1015265"/>
            <a:chExt cx="2756099" cy="4129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07269" y="973361"/>
              <a:ext cx="524901" cy="4804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25144" y="1002211"/>
              <a:ext cx="650758" cy="5517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8273" y="2130642"/>
            <a:ext cx="745509" cy="5360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78981" y="763690"/>
            <a:ext cx="6617811" cy="785140"/>
            <a:chOff x="3478981" y="763690"/>
            <a:chExt cx="6617811" cy="7851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97555" y="682264"/>
              <a:ext cx="1032010" cy="93193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29955" y="705499"/>
              <a:ext cx="5421972" cy="92183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04650" y="2066184"/>
            <a:ext cx="6363808" cy="73459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06969" y="3074596"/>
            <a:ext cx="10144332" cy="6162379"/>
            <a:chOff x="1106969" y="3074596"/>
            <a:chExt cx="10144332" cy="616237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6969" y="3074596"/>
              <a:ext cx="10144332" cy="616237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82734" y="3291429"/>
            <a:ext cx="9576503" cy="5745902"/>
            <a:chOff x="1382734" y="3291429"/>
            <a:chExt cx="9576503" cy="57459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2734" y="3291429"/>
              <a:ext cx="9576503" cy="574590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530348" y="3074596"/>
            <a:ext cx="5878795" cy="2068261"/>
            <a:chOff x="11530348" y="3074596"/>
            <a:chExt cx="5878795" cy="206826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30348" y="3074596"/>
              <a:ext cx="5878795" cy="20682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40127" y="3518613"/>
            <a:ext cx="5459236" cy="1618119"/>
            <a:chOff x="11740127" y="3518613"/>
            <a:chExt cx="5459236" cy="161811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734705" y="3461471"/>
              <a:ext cx="2869738" cy="663604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689652" y="4206258"/>
              <a:ext cx="4824357" cy="5811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530348" y="5373439"/>
            <a:ext cx="5878795" cy="3863536"/>
            <a:chOff x="11530348" y="5373439"/>
            <a:chExt cx="5878795" cy="386353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30348" y="5373439"/>
              <a:ext cx="5878795" cy="386353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734668" y="5760316"/>
            <a:ext cx="3337033" cy="66360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054477" y="6505106"/>
            <a:ext cx="2529681" cy="22342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1067" y="1051905"/>
            <a:ext cx="2694834" cy="408600"/>
            <a:chOff x="731067" y="1051905"/>
            <a:chExt cx="2694834" cy="4086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734" y="1008572"/>
              <a:ext cx="373939" cy="48777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249" y="1039325"/>
              <a:ext cx="2435748" cy="4717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49173" y="1015265"/>
            <a:ext cx="2756099" cy="412967"/>
            <a:chOff x="10449173" y="1015265"/>
            <a:chExt cx="2756099" cy="4129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07269" y="973361"/>
              <a:ext cx="524901" cy="4804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25144" y="1002211"/>
              <a:ext cx="650758" cy="5517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8273" y="2130642"/>
            <a:ext cx="745509" cy="5360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78981" y="763690"/>
            <a:ext cx="6617811" cy="785140"/>
            <a:chOff x="3478981" y="763690"/>
            <a:chExt cx="6617811" cy="7851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97555" y="682264"/>
              <a:ext cx="1032010" cy="93193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29955" y="705499"/>
              <a:ext cx="5421972" cy="92183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04650" y="2066184"/>
            <a:ext cx="5421532" cy="70696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06969" y="3074596"/>
            <a:ext cx="16302174" cy="6162379"/>
            <a:chOff x="1106969" y="3074596"/>
            <a:chExt cx="16302174" cy="616237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6969" y="3074596"/>
              <a:ext cx="16302174" cy="616237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4963" y="3208917"/>
            <a:ext cx="13399912" cy="5919134"/>
            <a:chOff x="2504963" y="3208917"/>
            <a:chExt cx="13399912" cy="591913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04963" y="3208917"/>
              <a:ext cx="13399912" cy="591913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819048" y="3256536"/>
            <a:ext cx="6476190" cy="1389559"/>
            <a:chOff x="8819048" y="3256536"/>
            <a:chExt cx="6476190" cy="13895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8819048" y="3256536"/>
              <a:ext cx="6476190" cy="86702"/>
              <a:chOff x="8819048" y="3256536"/>
              <a:chExt cx="6476190" cy="8670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819048" y="3256536"/>
                <a:ext cx="6476190" cy="8670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819048" y="4559393"/>
              <a:ext cx="6476190" cy="86702"/>
              <a:chOff x="8819048" y="4559393"/>
              <a:chExt cx="6476190" cy="867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819048" y="4559393"/>
                <a:ext cx="6476190" cy="8670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562535" y="3903145"/>
              <a:ext cx="1378705" cy="86702"/>
              <a:chOff x="14562535" y="3903145"/>
              <a:chExt cx="1378705" cy="8670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0">
                <a:off x="14562535" y="3903145"/>
                <a:ext cx="1378705" cy="8670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173046" y="3902538"/>
              <a:ext cx="1378705" cy="86702"/>
              <a:chOff x="8173046" y="3902538"/>
              <a:chExt cx="1378705" cy="8670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8173046" y="3902538"/>
                <a:ext cx="1378705" cy="8670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1903" y="1747969"/>
            <a:ext cx="17631746" cy="8094322"/>
            <a:chOff x="491903" y="1747969"/>
            <a:chExt cx="17631746" cy="80943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1903" y="1747969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4650" y="2066184"/>
            <a:ext cx="3541313" cy="82151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1067" y="1051905"/>
            <a:ext cx="2694834" cy="408600"/>
            <a:chOff x="731067" y="1051905"/>
            <a:chExt cx="2694834" cy="4086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734" y="1008572"/>
              <a:ext cx="373939" cy="48777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6249" y="1039325"/>
              <a:ext cx="2435748" cy="4717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78981" y="763690"/>
            <a:ext cx="6617811" cy="785140"/>
            <a:chOff x="3478981" y="763690"/>
            <a:chExt cx="6617811" cy="78514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97555" y="682264"/>
              <a:ext cx="1032010" cy="93193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29955" y="705499"/>
              <a:ext cx="5421972" cy="9218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49173" y="1015265"/>
            <a:ext cx="2756099" cy="412967"/>
            <a:chOff x="10449173" y="1015265"/>
            <a:chExt cx="2756099" cy="41296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07269" y="973361"/>
              <a:ext cx="524901" cy="480424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25144" y="1002211"/>
              <a:ext cx="650758" cy="55172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8273" y="2130642"/>
            <a:ext cx="788280" cy="53604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06969" y="3074596"/>
            <a:ext cx="16302174" cy="6162379"/>
            <a:chOff x="1106969" y="3074596"/>
            <a:chExt cx="16302174" cy="616237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6969" y="3074596"/>
              <a:ext cx="16302174" cy="61623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31762" y="3284648"/>
            <a:ext cx="7378766" cy="5793068"/>
            <a:chOff x="9731762" y="3284648"/>
            <a:chExt cx="7378766" cy="579306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31762" y="3284648"/>
              <a:ext cx="7378766" cy="579306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27569" y="3310045"/>
            <a:ext cx="2405764" cy="5795262"/>
            <a:chOff x="6927569" y="3310045"/>
            <a:chExt cx="2405764" cy="579526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27569" y="3310045"/>
              <a:ext cx="2405764" cy="579526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38559" y="3284648"/>
            <a:ext cx="5271056" cy="5793068"/>
            <a:chOff x="1338559" y="3284648"/>
            <a:chExt cx="5271056" cy="579306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38559" y="3284648"/>
              <a:ext cx="5271056" cy="5793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35290" y="3494029"/>
            <a:ext cx="9262553" cy="82238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0258" y="3485688"/>
            <a:ext cx="1934900" cy="5154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31067" y="1051905"/>
            <a:ext cx="2694834" cy="408600"/>
            <a:chOff x="731067" y="1051905"/>
            <a:chExt cx="2694834" cy="4086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734" y="1008572"/>
              <a:ext cx="373939" cy="48777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6249" y="1039325"/>
              <a:ext cx="2435748" cy="4717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49173" y="1015265"/>
            <a:ext cx="2756099" cy="412967"/>
            <a:chOff x="10449173" y="1015265"/>
            <a:chExt cx="2756099" cy="4129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07269" y="973361"/>
              <a:ext cx="524901" cy="48042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25144" y="1002211"/>
              <a:ext cx="650758" cy="5517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78981" y="763690"/>
            <a:ext cx="6617811" cy="785140"/>
            <a:chOff x="3478981" y="763690"/>
            <a:chExt cx="6617811" cy="78514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97555" y="682264"/>
              <a:ext cx="1032010" cy="931934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29955" y="705499"/>
              <a:ext cx="5421972" cy="9218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6969" y="3074596"/>
            <a:ext cx="10423379" cy="6162379"/>
            <a:chOff x="1106969" y="3074596"/>
            <a:chExt cx="10423379" cy="616237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6969" y="3074596"/>
              <a:ext cx="10423379" cy="616237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20829" y="3270403"/>
            <a:ext cx="9751868" cy="5807931"/>
            <a:chOff x="1420829" y="3270403"/>
            <a:chExt cx="9751868" cy="580793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0829" y="3270403"/>
              <a:ext cx="9751868" cy="580793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04650" y="2066184"/>
            <a:ext cx="3963789" cy="82151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48273" y="2130642"/>
            <a:ext cx="788280" cy="53604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827222" y="3074596"/>
            <a:ext cx="5660776" cy="6162379"/>
            <a:chOff x="11827222" y="3074596"/>
            <a:chExt cx="5660776" cy="616237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27222" y="3074596"/>
              <a:ext cx="5660776" cy="616237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922570" y="3204487"/>
            <a:ext cx="2578547" cy="70076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878477" y="3940544"/>
            <a:ext cx="5690585" cy="53232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35290" y="3494029"/>
            <a:ext cx="9262553" cy="82238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0258" y="3485688"/>
            <a:ext cx="1934900" cy="5154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31067" y="1051905"/>
            <a:ext cx="2694834" cy="408600"/>
            <a:chOff x="731067" y="1051905"/>
            <a:chExt cx="2694834" cy="4086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734" y="1008572"/>
              <a:ext cx="373939" cy="48777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6249" y="1039325"/>
              <a:ext cx="2435748" cy="4717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49173" y="1015265"/>
            <a:ext cx="2756099" cy="412967"/>
            <a:chOff x="10449173" y="1015265"/>
            <a:chExt cx="2756099" cy="4129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07269" y="973361"/>
              <a:ext cx="524901" cy="48042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25144" y="1002211"/>
              <a:ext cx="650758" cy="5517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6969" y="3074596"/>
            <a:ext cx="10423379" cy="6162379"/>
            <a:chOff x="1106969" y="3074596"/>
            <a:chExt cx="10423379" cy="616237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6969" y="3074596"/>
              <a:ext cx="10423379" cy="61623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478981" y="763690"/>
            <a:ext cx="6617811" cy="785140"/>
            <a:chOff x="3478981" y="763690"/>
            <a:chExt cx="6617811" cy="78514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97555" y="682264"/>
              <a:ext cx="1032010" cy="93193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29955" y="705499"/>
              <a:ext cx="5421972" cy="9218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20829" y="3270403"/>
            <a:ext cx="9751868" cy="5807931"/>
            <a:chOff x="1420829" y="3270403"/>
            <a:chExt cx="9751868" cy="580793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0829" y="3270403"/>
              <a:ext cx="9751868" cy="580793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04650" y="2066184"/>
            <a:ext cx="3963789" cy="82151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48273" y="2130642"/>
            <a:ext cx="788280" cy="53604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827222" y="3074596"/>
            <a:ext cx="5660776" cy="6162379"/>
            <a:chOff x="11827222" y="3074596"/>
            <a:chExt cx="5660776" cy="616237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27222" y="3074596"/>
              <a:ext cx="5660776" cy="616237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922573" y="3204487"/>
            <a:ext cx="2978966" cy="66491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221335" y="3997687"/>
            <a:ext cx="4963776" cy="45311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4650" y="2066184"/>
            <a:ext cx="7025637" cy="82151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1067" y="1051905"/>
            <a:ext cx="2694834" cy="408600"/>
            <a:chOff x="731067" y="1051905"/>
            <a:chExt cx="2694834" cy="4086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7734" y="1008572"/>
              <a:ext cx="373939" cy="48777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6249" y="1039325"/>
              <a:ext cx="2435748" cy="4717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78981" y="763690"/>
            <a:ext cx="6617811" cy="785140"/>
            <a:chOff x="3478981" y="763690"/>
            <a:chExt cx="6617811" cy="7851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97555" y="682264"/>
              <a:ext cx="1032010" cy="93193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29955" y="705499"/>
              <a:ext cx="5421972" cy="9218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49173" y="1015265"/>
            <a:ext cx="2756099" cy="412967"/>
            <a:chOff x="10449173" y="1015265"/>
            <a:chExt cx="2756099" cy="41296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07269" y="973361"/>
              <a:ext cx="524901" cy="48042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25144" y="1002211"/>
              <a:ext cx="650758" cy="5517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6969" y="3074596"/>
            <a:ext cx="16302174" cy="6162379"/>
            <a:chOff x="1106969" y="3074596"/>
            <a:chExt cx="16302174" cy="61623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6969" y="3074596"/>
              <a:ext cx="16302174" cy="616237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8273" y="2130642"/>
            <a:ext cx="831195" cy="53604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01317" y="3472166"/>
            <a:ext cx="15851518" cy="5330073"/>
            <a:chOff x="1401317" y="3472166"/>
            <a:chExt cx="15851518" cy="533007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01317" y="3472166"/>
              <a:ext cx="15851518" cy="53300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72460" y="4263999"/>
            <a:ext cx="543917" cy="413035"/>
            <a:chOff x="7372460" y="4263999"/>
            <a:chExt cx="543917" cy="41303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72460" y="4263999"/>
              <a:ext cx="543917" cy="41303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864577" y="3889881"/>
            <a:ext cx="2530034" cy="72617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4650" y="2066184"/>
            <a:ext cx="2341989" cy="6931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8273" y="2130642"/>
            <a:ext cx="851071" cy="5360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1067" y="1051905"/>
            <a:ext cx="2694834" cy="408600"/>
            <a:chOff x="731067" y="1051905"/>
            <a:chExt cx="2694834" cy="4086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734" y="1008572"/>
              <a:ext cx="373939" cy="48777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6249" y="1039325"/>
              <a:ext cx="2435748" cy="4717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49173" y="1015265"/>
            <a:ext cx="2756099" cy="412967"/>
            <a:chOff x="10449173" y="1015265"/>
            <a:chExt cx="2756099" cy="4129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07269" y="973361"/>
              <a:ext cx="524901" cy="48042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25144" y="1002211"/>
              <a:ext cx="650758" cy="5517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78981" y="763690"/>
            <a:ext cx="6617811" cy="785140"/>
            <a:chOff x="3478981" y="763690"/>
            <a:chExt cx="6617811" cy="78514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97555" y="682264"/>
              <a:ext cx="1032010" cy="931934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29955" y="705499"/>
              <a:ext cx="5421972" cy="9218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6969" y="3074596"/>
            <a:ext cx="16302174" cy="6162379"/>
            <a:chOff x="1106969" y="3074596"/>
            <a:chExt cx="16302174" cy="616237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6969" y="3074596"/>
              <a:ext cx="16302174" cy="616237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04918" y="3589119"/>
            <a:ext cx="14393934" cy="5127839"/>
            <a:chOff x="2004918" y="3589119"/>
            <a:chExt cx="14393934" cy="512783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04918" y="3589119"/>
              <a:ext cx="14393934" cy="51278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112892" y="7029188"/>
            <a:ext cx="361177" cy="340678"/>
            <a:chOff x="6112892" y="7029188"/>
            <a:chExt cx="361177" cy="34067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12892" y="7029188"/>
              <a:ext cx="361177" cy="34067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691489" y="7237158"/>
            <a:ext cx="361177" cy="340678"/>
            <a:chOff x="7691489" y="7237158"/>
            <a:chExt cx="361177" cy="34067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91489" y="7237158"/>
              <a:ext cx="361177" cy="3406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76639" y="7029188"/>
            <a:ext cx="361177" cy="340678"/>
            <a:chOff x="9276639" y="7029188"/>
            <a:chExt cx="361177" cy="34067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76639" y="7029188"/>
              <a:ext cx="361177" cy="3406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816130" y="7575581"/>
            <a:ext cx="361177" cy="340678"/>
            <a:chOff x="10816130" y="7575581"/>
            <a:chExt cx="361177" cy="34067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816130" y="7575581"/>
              <a:ext cx="361177" cy="34067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411443" y="7369867"/>
            <a:ext cx="361177" cy="340678"/>
            <a:chOff x="12411443" y="7369867"/>
            <a:chExt cx="361177" cy="34067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411443" y="7369867"/>
              <a:ext cx="361177" cy="34067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862028" y="7048236"/>
            <a:ext cx="361177" cy="340678"/>
            <a:chOff x="6862028" y="7048236"/>
            <a:chExt cx="361177" cy="34067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62028" y="7048236"/>
              <a:ext cx="361177" cy="34067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798401" y="4337603"/>
            <a:ext cx="361177" cy="340678"/>
            <a:chOff x="3798401" y="4337603"/>
            <a:chExt cx="361177" cy="34067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98401" y="4337603"/>
              <a:ext cx="361177" cy="34067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352877" y="7048236"/>
            <a:ext cx="361177" cy="340678"/>
            <a:chOff x="5352877" y="7048236"/>
            <a:chExt cx="361177" cy="34067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52877" y="7048236"/>
              <a:ext cx="361177" cy="3406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93658" y="787262"/>
            <a:ext cx="6395161" cy="1857619"/>
            <a:chOff x="3893658" y="787262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3658" y="787262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9348" y="370221"/>
            <a:ext cx="7637292" cy="2176049"/>
            <a:chOff x="7469348" y="370221"/>
            <a:chExt cx="7637292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9348" y="370221"/>
              <a:ext cx="7637292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02421" y="592264"/>
            <a:ext cx="1190582" cy="9871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25307" y="644071"/>
            <a:ext cx="1370182" cy="994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650" y="2066184"/>
            <a:ext cx="972570" cy="6950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8273" y="2130642"/>
            <a:ext cx="745509" cy="5360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1067" y="1051905"/>
            <a:ext cx="2694834" cy="408600"/>
            <a:chOff x="731067" y="1051905"/>
            <a:chExt cx="2694834" cy="4086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7734" y="1008572"/>
              <a:ext cx="373939" cy="48777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6249" y="1039325"/>
              <a:ext cx="2435748" cy="4717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49021" y="1051905"/>
            <a:ext cx="3320327" cy="412967"/>
            <a:chOff x="4149021" y="1051905"/>
            <a:chExt cx="3320327" cy="4129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07117" y="1010001"/>
              <a:ext cx="490634" cy="471701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25093" y="1038851"/>
              <a:ext cx="2778605" cy="4767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6969" y="3183211"/>
            <a:ext cx="16302174" cy="6162379"/>
            <a:chOff x="1106969" y="3183211"/>
            <a:chExt cx="16302174" cy="61623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6969" y="3183211"/>
              <a:ext cx="16302174" cy="61623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8381" y="5275918"/>
            <a:ext cx="15744454" cy="1012928"/>
            <a:chOff x="1378381" y="5275918"/>
            <a:chExt cx="15744454" cy="10129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8381" y="5275918"/>
              <a:ext cx="15744454" cy="101292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8381" y="3441668"/>
            <a:ext cx="15744454" cy="1412295"/>
            <a:chOff x="1378381" y="3441668"/>
            <a:chExt cx="15744454" cy="141229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78381" y="3447570"/>
              <a:ext cx="15744454" cy="1400490"/>
              <a:chOff x="1378381" y="3447570"/>
              <a:chExt cx="15744454" cy="140049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78381" y="3447570"/>
                <a:ext cx="15744454" cy="1400490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77663" y="3385931"/>
              <a:ext cx="14593547" cy="113230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24074" y="5465866"/>
            <a:ext cx="8725716" cy="69223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12694" y="6710801"/>
            <a:ext cx="15675828" cy="2211382"/>
            <a:chOff x="1412694" y="6710801"/>
            <a:chExt cx="15675828" cy="221138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12694" y="6710801"/>
              <a:ext cx="15675828" cy="221138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235285" y="7062362"/>
            <a:ext cx="13853249" cy="159234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272659" y="6931411"/>
            <a:ext cx="3906509" cy="6626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3040" y="581969"/>
            <a:ext cx="17380738" cy="8489614"/>
            <a:chOff x="483040" y="581969"/>
            <a:chExt cx="17380738" cy="84896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7329" y="-3662838"/>
              <a:ext cx="34761475" cy="169792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040" y="581969"/>
              <a:ext cx="17380738" cy="84896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27504" y="3410717"/>
            <a:ext cx="5392220" cy="2534311"/>
            <a:chOff x="3527504" y="3410717"/>
            <a:chExt cx="5392220" cy="25343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8621" y="3351834"/>
              <a:ext cx="585619" cy="67509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0487" y="3431001"/>
              <a:ext cx="3169967" cy="53741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07353" y="4114134"/>
              <a:ext cx="1446330" cy="173376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4055057" y="4453441"/>
              <a:ext cx="4847034" cy="9777"/>
              <a:chOff x="4055057" y="4453441"/>
              <a:chExt cx="4847034" cy="97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055057" y="4453441"/>
                <a:ext cx="4847034" cy="977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62501" y="4114133"/>
              <a:ext cx="300216" cy="171502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053020" y="4954747"/>
              <a:ext cx="4849071" cy="9777"/>
              <a:chOff x="4053020" y="4954747"/>
              <a:chExt cx="4849071" cy="977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053020" y="4954747"/>
                <a:ext cx="4849071" cy="977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053020" y="5456053"/>
              <a:ext cx="4849071" cy="9777"/>
              <a:chOff x="4053020" y="5456053"/>
              <a:chExt cx="4849071" cy="977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053020" y="5456053"/>
                <a:ext cx="4849071" cy="977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070653" y="5935251"/>
              <a:ext cx="4849071" cy="9777"/>
              <a:chOff x="4070653" y="5935251"/>
              <a:chExt cx="4849071" cy="977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070653" y="5935251"/>
                <a:ext cx="4849071" cy="9777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55069" y="1498949"/>
            <a:ext cx="419600" cy="67509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00535" y="1595458"/>
            <a:ext cx="2805376" cy="5374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07344" y="2328877"/>
            <a:ext cx="2787768" cy="82534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47675" y="2256856"/>
            <a:ext cx="271984" cy="94059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053020" y="3172626"/>
            <a:ext cx="4849071" cy="9717"/>
            <a:chOff x="4053020" y="3172626"/>
            <a:chExt cx="4849071" cy="971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53020" y="3172626"/>
              <a:ext cx="4849071" cy="97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53020" y="2696536"/>
            <a:ext cx="4849071" cy="9717"/>
            <a:chOff x="4053020" y="2696536"/>
            <a:chExt cx="4849071" cy="971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53020" y="2696536"/>
              <a:ext cx="4849071" cy="971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6192" y="1046590"/>
            <a:ext cx="1662180" cy="120355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352609" y="991409"/>
            <a:ext cx="1220813" cy="28087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31007" y="957178"/>
            <a:ext cx="1443906" cy="3863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881754" y="3379703"/>
            <a:ext cx="4339462" cy="5154990"/>
            <a:chOff x="9881754" y="3379703"/>
            <a:chExt cx="4339462" cy="515499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881754" y="3379703"/>
              <a:ext cx="4339462" cy="51549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36277" y="6450101"/>
            <a:ext cx="410342" cy="2082322"/>
            <a:chOff x="9236277" y="6450101"/>
            <a:chExt cx="410342" cy="208232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36277" y="6450101"/>
              <a:ext cx="410342" cy="20823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05120" y="2763952"/>
            <a:ext cx="1015889" cy="4757809"/>
            <a:chOff x="14205120" y="2763952"/>
            <a:chExt cx="1015889" cy="475780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205120" y="2763952"/>
              <a:ext cx="1015889" cy="47578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03320" y="7793915"/>
            <a:ext cx="858922" cy="1277668"/>
            <a:chOff x="2803320" y="7793915"/>
            <a:chExt cx="858922" cy="127766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0">
              <a:off x="2803320" y="7793915"/>
              <a:ext cx="858922" cy="127766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28779" y="4101969"/>
            <a:ext cx="514065" cy="2044980"/>
            <a:chOff x="15328779" y="4101969"/>
            <a:chExt cx="514065" cy="204498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28779" y="4101969"/>
              <a:ext cx="514065" cy="204498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214273" y="6147674"/>
            <a:ext cx="1649563" cy="2453767"/>
            <a:chOff x="16214273" y="6147674"/>
            <a:chExt cx="1649563" cy="245376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214273" y="6147674"/>
              <a:ext cx="1649563" cy="24537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70404" y="6554221"/>
            <a:ext cx="410342" cy="2082322"/>
            <a:chOff x="1070404" y="6554221"/>
            <a:chExt cx="410342" cy="208232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70404" y="6554221"/>
              <a:ext cx="410342" cy="208232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37144" y="7358875"/>
            <a:ext cx="858922" cy="1277668"/>
            <a:chOff x="1737144" y="7358875"/>
            <a:chExt cx="858922" cy="127766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37144" y="7358875"/>
              <a:ext cx="858922" cy="127766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83040" y="8514074"/>
            <a:ext cx="17380738" cy="1270604"/>
            <a:chOff x="483040" y="8514074"/>
            <a:chExt cx="17380738" cy="127060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10800000">
              <a:off x="483040" y="8514074"/>
              <a:ext cx="17380738" cy="127060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32717" y="9082168"/>
            <a:ext cx="16301167" cy="164286"/>
            <a:chOff x="1032717" y="9082168"/>
            <a:chExt cx="16301167" cy="16428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32717" y="9082168"/>
              <a:ext cx="16301167" cy="164286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468659" y="6014746"/>
            <a:ext cx="640181" cy="67509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200515" y="6109220"/>
            <a:ext cx="756386" cy="53685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279670" y="2859314"/>
            <a:ext cx="6171429" cy="6171429"/>
            <a:chOff x="10279670" y="2859314"/>
            <a:chExt cx="6171429" cy="617142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279670" y="2859314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089236" y="6757938"/>
            <a:ext cx="4849071" cy="1233239"/>
            <a:chOff x="4089236" y="6757938"/>
            <a:chExt cx="4849071" cy="123323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98722" y="6727463"/>
              <a:ext cx="221102" cy="1355140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4089236" y="6757938"/>
              <a:ext cx="4849071" cy="1233239"/>
              <a:chOff x="4089236" y="6757938"/>
              <a:chExt cx="4849071" cy="1233239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4643560" y="6727463"/>
                <a:ext cx="497549" cy="825340"/>
              </a:xfrm>
              <a:prstGeom prst="rect">
                <a:avLst/>
              </a:prstGeom>
            </p:spPr>
          </p:pic>
          <p:grpSp>
            <p:nvGrpSpPr>
              <p:cNvPr id="1022" name="그룹 1022"/>
              <p:cNvGrpSpPr/>
              <p:nvPr/>
            </p:nvGrpSpPr>
            <p:grpSpPr>
              <a:xfrm>
                <a:off x="4089236" y="7571212"/>
                <a:ext cx="4849071" cy="9717"/>
                <a:chOff x="4089236" y="7571212"/>
                <a:chExt cx="4849071" cy="9717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>
                  <a:off x="4089236" y="7571212"/>
                  <a:ext cx="4849071" cy="9717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4089236" y="7095121"/>
                <a:ext cx="4849071" cy="9717"/>
                <a:chOff x="4089236" y="7095121"/>
                <a:chExt cx="4849071" cy="9717"/>
              </a:xfrm>
            </p:grpSpPr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4089236" y="7095121"/>
                  <a:ext cx="4849071" cy="9717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93658" y="787262"/>
            <a:ext cx="6395161" cy="1857619"/>
            <a:chOff x="3893658" y="787262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3658" y="787262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9348" y="370221"/>
            <a:ext cx="7637292" cy="2176049"/>
            <a:chOff x="7469348" y="370221"/>
            <a:chExt cx="7637292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9348" y="370221"/>
              <a:ext cx="7637292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02421" y="592264"/>
            <a:ext cx="1190582" cy="9871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25307" y="644071"/>
            <a:ext cx="1370182" cy="994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650" y="2066184"/>
            <a:ext cx="952751" cy="82151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1067" y="1051905"/>
            <a:ext cx="2694834" cy="408600"/>
            <a:chOff x="731067" y="1051905"/>
            <a:chExt cx="2694834" cy="4086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734" y="1008572"/>
              <a:ext cx="373939" cy="48777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6249" y="1039325"/>
              <a:ext cx="2435748" cy="4717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49021" y="1051905"/>
            <a:ext cx="3320327" cy="412967"/>
            <a:chOff x="4149021" y="1051905"/>
            <a:chExt cx="3320327" cy="4129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07117" y="1010001"/>
              <a:ext cx="490634" cy="47170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25093" y="1038851"/>
              <a:ext cx="2778605" cy="4767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6969" y="3183211"/>
            <a:ext cx="16302174" cy="6162379"/>
            <a:chOff x="1106969" y="3183211"/>
            <a:chExt cx="16302174" cy="616237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6969" y="3183211"/>
              <a:ext cx="16302174" cy="616237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1783" y="3576968"/>
            <a:ext cx="15796510" cy="545676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48273" y="2130642"/>
            <a:ext cx="788280" cy="53604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627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2229" y="3342339"/>
            <a:ext cx="4850470" cy="6571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08421" y="1399916"/>
            <a:ext cx="13212594" cy="20159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954942" y="5997396"/>
            <a:ext cx="3101359" cy="2894599"/>
            <a:chOff x="14954942" y="5997396"/>
            <a:chExt cx="3101359" cy="289459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54942" y="5997396"/>
              <a:ext cx="3101359" cy="28945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3677" y="6032161"/>
            <a:ext cx="3026862" cy="2825069"/>
            <a:chOff x="-213677" y="6032161"/>
            <a:chExt cx="3026862" cy="28250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3677" y="6032161"/>
              <a:ext cx="3026862" cy="28250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08962" y="6880432"/>
            <a:ext cx="507951" cy="2577646"/>
            <a:chOff x="14108962" y="6880432"/>
            <a:chExt cx="507951" cy="25776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08962" y="6880432"/>
              <a:ext cx="507951" cy="25776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09138" y="8153436"/>
            <a:ext cx="1708714" cy="978022"/>
            <a:chOff x="4009138" y="8153436"/>
            <a:chExt cx="1708714" cy="9780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4009138" y="8153436"/>
              <a:ext cx="1708714" cy="9780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69957" y="6468296"/>
            <a:ext cx="777637" cy="2821573"/>
            <a:chOff x="3069957" y="6468296"/>
            <a:chExt cx="777637" cy="28215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9957" y="6468296"/>
              <a:ext cx="777637" cy="28215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11312" y="8045691"/>
            <a:ext cx="1063235" cy="1581589"/>
            <a:chOff x="12611312" y="8045691"/>
            <a:chExt cx="1063235" cy="15815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2611312" y="8045691"/>
              <a:ext cx="1063235" cy="15815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542495" y="8806973"/>
            <a:ext cx="20227874" cy="1478741"/>
            <a:chOff x="-542495" y="8806973"/>
            <a:chExt cx="20227874" cy="14787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-542495" y="8806973"/>
              <a:ext cx="20227874" cy="14787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43958" y="9503361"/>
            <a:ext cx="14083440" cy="114286"/>
            <a:chOff x="3743958" y="9503361"/>
            <a:chExt cx="14083440" cy="1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43958" y="9503361"/>
              <a:ext cx="14083440" cy="11428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0122" y="9319551"/>
            <a:ext cx="1669167" cy="42767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63067" y="4736496"/>
            <a:ext cx="4556892" cy="381835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063271" y="5385147"/>
            <a:ext cx="5568216" cy="5568216"/>
            <a:chOff x="12063271" y="5385147"/>
            <a:chExt cx="5568216" cy="55682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63271" y="5385147"/>
              <a:ext cx="5568216" cy="55682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6416303"/>
            <a:ext cx="6171429" cy="2475692"/>
            <a:chOff x="0" y="6416303"/>
            <a:chExt cx="6171429" cy="24756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6416303"/>
              <a:ext cx="6171429" cy="2475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04918" y="796786"/>
            <a:ext cx="6395161" cy="1857619"/>
            <a:chOff x="9204918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4918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52441" y="780689"/>
            <a:ext cx="6395161" cy="1857619"/>
            <a:chOff x="5252441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2441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045" y="370221"/>
            <a:ext cx="7147693" cy="2176049"/>
            <a:chOff x="389045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45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4457" y="697024"/>
            <a:ext cx="6054121" cy="870390"/>
            <a:chOff x="774457" y="697024"/>
            <a:chExt cx="6054121" cy="8703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2079" y="604645"/>
              <a:ext cx="983629" cy="105978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9717" y="704071"/>
              <a:ext cx="4880724" cy="9646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4062" y="1015265"/>
            <a:ext cx="3320327" cy="412967"/>
            <a:chOff x="7224062" y="1015265"/>
            <a:chExt cx="3320327" cy="4129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82158" y="973361"/>
              <a:ext cx="490634" cy="47170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0134" y="1002211"/>
              <a:ext cx="2778605" cy="4767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24663" y="1015265"/>
            <a:ext cx="2794228" cy="412967"/>
            <a:chOff x="11124663" y="1015265"/>
            <a:chExt cx="2794228" cy="4129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82759" y="973361"/>
              <a:ext cx="513101" cy="47170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38763" y="1002211"/>
              <a:ext cx="650767" cy="5517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04650" y="2094755"/>
            <a:ext cx="5592703" cy="82151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48273" y="2130642"/>
            <a:ext cx="738023" cy="54480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2803" y="3172617"/>
            <a:ext cx="8157970" cy="6074522"/>
            <a:chOff x="1022803" y="3172617"/>
            <a:chExt cx="8157970" cy="607452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2803" y="3172617"/>
              <a:ext cx="8157970" cy="60745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28654" y="3150428"/>
            <a:ext cx="8005677" cy="6074522"/>
            <a:chOff x="9428654" y="3150428"/>
            <a:chExt cx="8005677" cy="607452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28654" y="3150428"/>
              <a:ext cx="8005677" cy="607452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467110" y="8645783"/>
            <a:ext cx="4064124" cy="32555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023965" y="5656642"/>
            <a:ext cx="4066368" cy="781307"/>
            <a:chOff x="10023965" y="5656642"/>
            <a:chExt cx="4066368" cy="78130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23965" y="5656642"/>
              <a:ext cx="4066368" cy="78130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303951" y="5829185"/>
            <a:ext cx="3270358" cy="40387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304963" y="5829185"/>
            <a:ext cx="718139" cy="39434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031379" y="6704907"/>
            <a:ext cx="4058955" cy="781307"/>
            <a:chOff x="10031379" y="6704907"/>
            <a:chExt cx="4058955" cy="78130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31379" y="6704907"/>
              <a:ext cx="4058955" cy="78130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311337" y="6877442"/>
            <a:ext cx="3093873" cy="40387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312453" y="6877442"/>
            <a:ext cx="1591825" cy="40387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048979" y="7758263"/>
            <a:ext cx="4023772" cy="781307"/>
            <a:chOff x="10048979" y="7758263"/>
            <a:chExt cx="4023772" cy="78130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48979" y="7758263"/>
              <a:ext cx="4023772" cy="781307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328919" y="7930801"/>
            <a:ext cx="3093873" cy="40387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339559" y="7930801"/>
            <a:ext cx="615025" cy="45427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023965" y="4636418"/>
            <a:ext cx="4066368" cy="781307"/>
            <a:chOff x="10023965" y="4636418"/>
            <a:chExt cx="4066368" cy="78130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023965" y="4636418"/>
              <a:ext cx="4066368" cy="781307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313475" y="4808965"/>
            <a:ext cx="2101816" cy="45427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314486" y="4836138"/>
            <a:ext cx="1999368" cy="45427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246142" y="3457754"/>
            <a:ext cx="5595901" cy="5461246"/>
            <a:chOff x="2246142" y="3457754"/>
            <a:chExt cx="5595901" cy="546124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246142" y="3457754"/>
              <a:ext cx="5595901" cy="546124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023965" y="3457754"/>
            <a:ext cx="6535569" cy="5504247"/>
            <a:chOff x="10023965" y="3457754"/>
            <a:chExt cx="6535569" cy="550424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023965" y="3457754"/>
              <a:ext cx="6535569" cy="55042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04918" y="796786"/>
            <a:ext cx="6395161" cy="1857619"/>
            <a:chOff x="9204918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4918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52441" y="780689"/>
            <a:ext cx="6395161" cy="1857619"/>
            <a:chOff x="5252441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2441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045" y="370221"/>
            <a:ext cx="7147693" cy="2176049"/>
            <a:chOff x="389045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45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82759" y="973361"/>
            <a:ext cx="513101" cy="47170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38763" y="1002211"/>
            <a:ext cx="650767" cy="5517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650" y="2094755"/>
            <a:ext cx="2087503" cy="7060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2803" y="3172617"/>
            <a:ext cx="8157970" cy="6074522"/>
            <a:chOff x="1022803" y="3172617"/>
            <a:chExt cx="8157970" cy="607452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2803" y="3172617"/>
              <a:ext cx="8157970" cy="60745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24062" y="1015265"/>
            <a:ext cx="3320327" cy="412967"/>
            <a:chOff x="7224062" y="1015265"/>
            <a:chExt cx="3320327" cy="4129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82158" y="973361"/>
              <a:ext cx="490634" cy="47170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00134" y="1002211"/>
              <a:ext cx="2778605" cy="4767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4457" y="697024"/>
            <a:ext cx="6054121" cy="870390"/>
            <a:chOff x="774457" y="697024"/>
            <a:chExt cx="6054121" cy="8703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2079" y="604645"/>
              <a:ext cx="983629" cy="105978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09717" y="704071"/>
              <a:ext cx="4880724" cy="96463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8273" y="2130642"/>
            <a:ext cx="788280" cy="53604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498268" y="3448773"/>
            <a:ext cx="3098575" cy="66267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347958" y="5548167"/>
            <a:ext cx="578252" cy="915108"/>
            <a:chOff x="5347958" y="5548167"/>
            <a:chExt cx="578252" cy="91510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780000">
              <a:off x="5347958" y="5548167"/>
              <a:ext cx="578252" cy="91510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28654" y="3150428"/>
            <a:ext cx="8005677" cy="3459074"/>
            <a:chOff x="9428654" y="3150428"/>
            <a:chExt cx="8005677" cy="345907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28654" y="3150428"/>
              <a:ext cx="8005677" cy="345907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696478" y="3448773"/>
            <a:ext cx="2211060" cy="66267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062954" y="4060059"/>
            <a:ext cx="5057156" cy="182584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428654" y="6902711"/>
            <a:ext cx="8005677" cy="2344427"/>
            <a:chOff x="9428654" y="6902711"/>
            <a:chExt cx="8005677" cy="234442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428654" y="6902711"/>
              <a:ext cx="8005677" cy="2344427"/>
              <a:chOff x="9428654" y="6902711"/>
              <a:chExt cx="8005677" cy="234442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428654" y="6902711"/>
                <a:ext cx="8005677" cy="2344427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696453" y="7201056"/>
              <a:ext cx="2750260" cy="662670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69476" y="7752159"/>
              <a:ext cx="4540660" cy="88001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885887" y="3999868"/>
            <a:ext cx="6556120" cy="51936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1067" y="1051905"/>
            <a:ext cx="2694834" cy="408600"/>
            <a:chOff x="731067" y="1051905"/>
            <a:chExt cx="2694834" cy="4086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734" y="1008572"/>
              <a:ext cx="373939" cy="48777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249" y="1039325"/>
              <a:ext cx="2435748" cy="4717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49173" y="1015265"/>
            <a:ext cx="2756099" cy="412967"/>
            <a:chOff x="10449173" y="1015265"/>
            <a:chExt cx="2756099" cy="4129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07269" y="973361"/>
              <a:ext cx="524901" cy="4804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25144" y="1002211"/>
              <a:ext cx="650758" cy="5517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04650" y="2066184"/>
            <a:ext cx="4695113" cy="70602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8273" y="2130642"/>
            <a:ext cx="745509" cy="5360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78981" y="763690"/>
            <a:ext cx="6617811" cy="785140"/>
            <a:chOff x="3478981" y="763690"/>
            <a:chExt cx="6617811" cy="78514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97555" y="682264"/>
              <a:ext cx="1032010" cy="931934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29955" y="705499"/>
              <a:ext cx="5421972" cy="9218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6969" y="3084013"/>
            <a:ext cx="16302174" cy="6220188"/>
            <a:chOff x="1106969" y="3084013"/>
            <a:chExt cx="16302174" cy="622018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6969" y="3084013"/>
              <a:ext cx="16302174" cy="622018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6537" y="3257364"/>
            <a:ext cx="3721679" cy="3068861"/>
            <a:chOff x="1236537" y="3257364"/>
            <a:chExt cx="3721679" cy="306886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6537" y="3257364"/>
              <a:ext cx="3721679" cy="30688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063548" y="3257364"/>
            <a:ext cx="4108794" cy="3068861"/>
            <a:chOff x="5063548" y="3257364"/>
            <a:chExt cx="4108794" cy="306886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63548" y="3257364"/>
              <a:ext cx="4108794" cy="30688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318366" y="3257364"/>
            <a:ext cx="4039649" cy="3068861"/>
            <a:chOff x="9318366" y="3257364"/>
            <a:chExt cx="4039649" cy="306886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18366" y="3257364"/>
              <a:ext cx="4039649" cy="30688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519920" y="3257364"/>
            <a:ext cx="3722848" cy="3078385"/>
            <a:chOff x="13519920" y="3257364"/>
            <a:chExt cx="3722848" cy="307838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519920" y="3257364"/>
              <a:ext cx="3722848" cy="307838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63866" y="6467174"/>
            <a:ext cx="3694350" cy="2648792"/>
            <a:chOff x="1263866" y="6467174"/>
            <a:chExt cx="3694350" cy="264879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3866" y="6467174"/>
              <a:ext cx="3694350" cy="264879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063548" y="6467174"/>
            <a:ext cx="4098357" cy="2648792"/>
            <a:chOff x="5063548" y="6467174"/>
            <a:chExt cx="4098357" cy="264879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63548" y="6467174"/>
              <a:ext cx="4098357" cy="264879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318366" y="6467174"/>
            <a:ext cx="4039649" cy="2648792"/>
            <a:chOff x="9318366" y="6467174"/>
            <a:chExt cx="4039649" cy="264879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18366" y="6467174"/>
              <a:ext cx="4039649" cy="264879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519920" y="6467174"/>
            <a:ext cx="3722848" cy="2648792"/>
            <a:chOff x="13519920" y="6467174"/>
            <a:chExt cx="3722848" cy="264879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519920" y="6467174"/>
              <a:ext cx="3722848" cy="26487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1067" y="1051905"/>
            <a:ext cx="2694834" cy="408600"/>
            <a:chOff x="731067" y="1051905"/>
            <a:chExt cx="2694834" cy="4086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7734" y="1008572"/>
              <a:ext cx="373939" cy="48777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6249" y="1039325"/>
              <a:ext cx="2435748" cy="4717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49173" y="1015265"/>
            <a:ext cx="2756099" cy="412967"/>
            <a:chOff x="10449173" y="1015265"/>
            <a:chExt cx="2756099" cy="4129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07269" y="973361"/>
              <a:ext cx="524901" cy="48042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25144" y="1002211"/>
              <a:ext cx="650758" cy="5517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78981" y="763690"/>
            <a:ext cx="6617811" cy="785140"/>
            <a:chOff x="3478981" y="763690"/>
            <a:chExt cx="6617811" cy="78514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97555" y="682264"/>
              <a:ext cx="1032010" cy="93193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29955" y="705499"/>
              <a:ext cx="5421972" cy="92183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48273" y="2130642"/>
            <a:ext cx="745509" cy="53604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22803" y="3172617"/>
            <a:ext cx="8157970" cy="6074522"/>
            <a:chOff x="1022803" y="3172617"/>
            <a:chExt cx="8157970" cy="60745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2803" y="3172617"/>
              <a:ext cx="8157970" cy="60745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28654" y="3150428"/>
            <a:ext cx="8005677" cy="1992429"/>
            <a:chOff x="9428654" y="3150428"/>
            <a:chExt cx="8005677" cy="19924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28654" y="3150428"/>
              <a:ext cx="8005677" cy="199242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96453" y="3448773"/>
            <a:ext cx="2559452" cy="66267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66748" y="3448773"/>
            <a:ext cx="3098328" cy="66267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30741" y="4372102"/>
            <a:ext cx="6742095" cy="458388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04650" y="2066184"/>
            <a:ext cx="5020342" cy="70696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403466" y="5422819"/>
            <a:ext cx="8005677" cy="3824320"/>
            <a:chOff x="9403466" y="5422819"/>
            <a:chExt cx="8005677" cy="382432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03466" y="5422819"/>
              <a:ext cx="8005677" cy="382432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105049" y="6406068"/>
            <a:ext cx="6674928" cy="150075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617716" y="4192106"/>
            <a:ext cx="3707899" cy="59152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696453" y="5660916"/>
            <a:ext cx="2559452" cy="66267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052953" y="8032087"/>
            <a:ext cx="5721167" cy="9272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1067" y="1051905"/>
            <a:ext cx="2694834" cy="408600"/>
            <a:chOff x="731067" y="1051905"/>
            <a:chExt cx="2694834" cy="4086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734" y="1008572"/>
              <a:ext cx="373939" cy="48777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249" y="1039325"/>
              <a:ext cx="2435748" cy="4717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49173" y="1015265"/>
            <a:ext cx="2756099" cy="412967"/>
            <a:chOff x="10449173" y="1015265"/>
            <a:chExt cx="2756099" cy="4129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07269" y="973361"/>
              <a:ext cx="524901" cy="4804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25144" y="1002211"/>
              <a:ext cx="650758" cy="5517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8273" y="2130642"/>
            <a:ext cx="745509" cy="5360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78981" y="763690"/>
            <a:ext cx="6617811" cy="785140"/>
            <a:chOff x="3478981" y="763690"/>
            <a:chExt cx="6617811" cy="7851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97555" y="682264"/>
              <a:ext cx="1032010" cy="93193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29955" y="705499"/>
              <a:ext cx="5421972" cy="9218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6969" y="3074596"/>
            <a:ext cx="16302174" cy="6162379"/>
            <a:chOff x="1106969" y="3074596"/>
            <a:chExt cx="16302174" cy="61623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6969" y="3074596"/>
              <a:ext cx="16302174" cy="616237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64383" y="3226891"/>
            <a:ext cx="11297231" cy="5931644"/>
            <a:chOff x="1264383" y="3226891"/>
            <a:chExt cx="11297231" cy="593164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4383" y="3226891"/>
              <a:ext cx="11297231" cy="59316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355600" y="7918091"/>
            <a:ext cx="638049" cy="227624"/>
            <a:chOff x="2355600" y="7918091"/>
            <a:chExt cx="638049" cy="22762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2355600" y="7918091"/>
              <a:ext cx="638049" cy="2276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769409" y="7966437"/>
            <a:ext cx="734741" cy="227624"/>
            <a:chOff x="3769409" y="7966437"/>
            <a:chExt cx="734741" cy="22762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3769409" y="7966437"/>
              <a:ext cx="734741" cy="2276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210093" y="8033103"/>
            <a:ext cx="868074" cy="227624"/>
            <a:chOff x="4210093" y="8033103"/>
            <a:chExt cx="868074" cy="22762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4210093" y="8033103"/>
              <a:ext cx="868074" cy="22762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705088" y="8032399"/>
            <a:ext cx="866667" cy="227624"/>
            <a:chOff x="4705088" y="8032399"/>
            <a:chExt cx="866667" cy="22762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4705088" y="8032399"/>
              <a:ext cx="866667" cy="22762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192418" y="8023579"/>
            <a:ext cx="849027" cy="227624"/>
            <a:chOff x="6192418" y="8023579"/>
            <a:chExt cx="849027" cy="22762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6192418" y="8023579"/>
              <a:ext cx="849027" cy="22762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509050" y="8204532"/>
            <a:ext cx="1210932" cy="227624"/>
            <a:chOff x="6509050" y="8204532"/>
            <a:chExt cx="1210932" cy="22762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6509050" y="8204532"/>
              <a:ext cx="1210932" cy="22762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04650" y="2066184"/>
            <a:ext cx="13001694" cy="7069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1067" y="1051905"/>
            <a:ext cx="2694834" cy="408600"/>
            <a:chOff x="731067" y="1051905"/>
            <a:chExt cx="2694834" cy="4086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734" y="1008572"/>
              <a:ext cx="373939" cy="48777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249" y="1039325"/>
              <a:ext cx="2435748" cy="4717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49173" y="1015265"/>
            <a:ext cx="2756099" cy="412967"/>
            <a:chOff x="10449173" y="1015265"/>
            <a:chExt cx="2756099" cy="4129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07269" y="973361"/>
              <a:ext cx="524901" cy="4804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25144" y="1002211"/>
              <a:ext cx="650758" cy="5517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8273" y="2130642"/>
            <a:ext cx="745509" cy="5360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78981" y="763690"/>
            <a:ext cx="6617811" cy="785140"/>
            <a:chOff x="3478981" y="763690"/>
            <a:chExt cx="6617811" cy="7851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97555" y="682264"/>
              <a:ext cx="1032010" cy="93193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29955" y="705499"/>
              <a:ext cx="5421972" cy="9218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6969" y="3074596"/>
            <a:ext cx="8438804" cy="6162379"/>
            <a:chOff x="1106969" y="3074596"/>
            <a:chExt cx="8438804" cy="61623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6969" y="3074596"/>
              <a:ext cx="8438804" cy="616237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04650" y="2066184"/>
            <a:ext cx="6204113" cy="70602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939156" y="3074596"/>
            <a:ext cx="7469987" cy="2617678"/>
            <a:chOff x="9939156" y="3074596"/>
            <a:chExt cx="7469987" cy="261767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39156" y="3074596"/>
              <a:ext cx="7469987" cy="26176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939156" y="6031584"/>
            <a:ext cx="7434913" cy="3205391"/>
            <a:chOff x="9939156" y="6031584"/>
            <a:chExt cx="7434913" cy="320539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39156" y="6031584"/>
              <a:ext cx="7434913" cy="320539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82734" y="3318908"/>
            <a:ext cx="7822184" cy="5696731"/>
            <a:chOff x="1382734" y="3318908"/>
            <a:chExt cx="7822184" cy="569673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82734" y="3318908"/>
              <a:ext cx="7822184" cy="569673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180458" y="5396581"/>
            <a:ext cx="4810722" cy="248073"/>
            <a:chOff x="2180458" y="5396581"/>
            <a:chExt cx="4810722" cy="24807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80458" y="5396581"/>
              <a:ext cx="4810722" cy="24807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189982" y="5692274"/>
            <a:ext cx="4810722" cy="248073"/>
            <a:chOff x="2189982" y="5692274"/>
            <a:chExt cx="4810722" cy="24807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89982" y="5692274"/>
              <a:ext cx="4810722" cy="24807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170934" y="6809959"/>
            <a:ext cx="4810722" cy="248073"/>
            <a:chOff x="2170934" y="6809959"/>
            <a:chExt cx="4810722" cy="24807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70934" y="6809959"/>
              <a:ext cx="4810722" cy="24807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184908" y="5064750"/>
            <a:ext cx="5113125" cy="270500"/>
            <a:chOff x="2184908" y="5064750"/>
            <a:chExt cx="5113125" cy="27050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84908" y="5064750"/>
              <a:ext cx="5113125" cy="27050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910648" y="6399571"/>
            <a:ext cx="3527003" cy="2855021"/>
            <a:chOff x="11910648" y="6399571"/>
            <a:chExt cx="3527003" cy="285502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259351" y="7071878"/>
              <a:ext cx="2669128" cy="2336994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853506" y="6342430"/>
              <a:ext cx="2933576" cy="66491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996286" y="3141267"/>
            <a:ext cx="3355798" cy="2454364"/>
            <a:chOff x="11996286" y="3141267"/>
            <a:chExt cx="3355798" cy="245436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459350" y="3820461"/>
              <a:ext cx="2536594" cy="1841146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939144" y="3084125"/>
              <a:ext cx="3126861" cy="6626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1067" y="1051905"/>
            <a:ext cx="2694834" cy="408600"/>
            <a:chOff x="731067" y="1051905"/>
            <a:chExt cx="2694834" cy="4086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734" y="1008572"/>
              <a:ext cx="373939" cy="48777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249" y="1039325"/>
              <a:ext cx="2435748" cy="4717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49173" y="1015265"/>
            <a:ext cx="2756099" cy="412967"/>
            <a:chOff x="10449173" y="1015265"/>
            <a:chExt cx="2756099" cy="4129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07269" y="973361"/>
              <a:ext cx="524901" cy="4804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25144" y="1002211"/>
              <a:ext cx="650758" cy="5517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8273" y="2130642"/>
            <a:ext cx="745509" cy="5360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78981" y="763690"/>
            <a:ext cx="6617811" cy="785140"/>
            <a:chOff x="3478981" y="763690"/>
            <a:chExt cx="6617811" cy="7851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97555" y="682264"/>
              <a:ext cx="1032010" cy="93193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29955" y="705499"/>
              <a:ext cx="5421972" cy="9218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6969" y="3074596"/>
            <a:ext cx="8438804" cy="6162379"/>
            <a:chOff x="1106969" y="3074596"/>
            <a:chExt cx="8438804" cy="61623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6969" y="3074596"/>
              <a:ext cx="8438804" cy="616237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04650" y="2066184"/>
            <a:ext cx="6204113" cy="70602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939156" y="3074596"/>
            <a:ext cx="7469987" cy="2617678"/>
            <a:chOff x="9939156" y="3074596"/>
            <a:chExt cx="7469987" cy="261767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39156" y="3074596"/>
              <a:ext cx="7469987" cy="26176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939156" y="6031584"/>
            <a:ext cx="7434913" cy="3205391"/>
            <a:chOff x="9939156" y="6031584"/>
            <a:chExt cx="7434913" cy="320539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39156" y="6031584"/>
              <a:ext cx="7434913" cy="320539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958155" y="6399571"/>
            <a:ext cx="3527003" cy="2855021"/>
            <a:chOff x="13958155" y="6399571"/>
            <a:chExt cx="3527003" cy="285502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306859" y="7071878"/>
              <a:ext cx="2669128" cy="2336994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901014" y="6342430"/>
              <a:ext cx="2933576" cy="6649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82734" y="3318908"/>
            <a:ext cx="7822184" cy="5696731"/>
            <a:chOff x="1382734" y="3318908"/>
            <a:chExt cx="7822184" cy="569673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2734" y="3318908"/>
              <a:ext cx="7822184" cy="569673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096792" y="3184960"/>
            <a:ext cx="3854232" cy="5941651"/>
            <a:chOff x="10096792" y="3184960"/>
            <a:chExt cx="3854232" cy="594165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96792" y="3184960"/>
              <a:ext cx="3854232" cy="59416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180458" y="5406105"/>
            <a:ext cx="4810722" cy="248073"/>
            <a:chOff x="2180458" y="5406105"/>
            <a:chExt cx="4810722" cy="24807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80458" y="5406105"/>
              <a:ext cx="4810722" cy="24807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189982" y="5692274"/>
            <a:ext cx="4810722" cy="248073"/>
            <a:chOff x="2189982" y="5692274"/>
            <a:chExt cx="4810722" cy="24807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89982" y="5692274"/>
              <a:ext cx="4810722" cy="24807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170934" y="6809959"/>
            <a:ext cx="4810722" cy="248073"/>
            <a:chOff x="2170934" y="6809959"/>
            <a:chExt cx="4810722" cy="24807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70934" y="6809959"/>
              <a:ext cx="4810722" cy="24807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053333" y="3141267"/>
            <a:ext cx="3355798" cy="2454364"/>
            <a:chOff x="14053333" y="3141267"/>
            <a:chExt cx="3355798" cy="245436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516445" y="3820461"/>
              <a:ext cx="2536594" cy="1841146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996192" y="3084125"/>
              <a:ext cx="3126861" cy="6626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2023-04-07T09:47:41Z</dcterms:created>
  <dcterms:modified xsi:type="dcterms:W3CDTF">2023-04-07T09:47:41Z</dcterms:modified>
</cp:coreProperties>
</file>